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72" r:id="rId3"/>
    <p:sldId id="258" r:id="rId4"/>
    <p:sldId id="25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837" autoAdjust="0"/>
  </p:normalViewPr>
  <p:slideViewPr>
    <p:cSldViewPr>
      <p:cViewPr varScale="1">
        <p:scale>
          <a:sx n="96" d="100"/>
          <a:sy n="96" d="100"/>
        </p:scale>
        <p:origin x="-41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94BBED6-FD4A-4B33-BDAE-6109E18CD07D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465EE9D-22F1-4E9F-9232-FB049B031EF4}">
      <dgm:prSet phldrT="[Текст]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1 стадия</a:t>
          </a:r>
          <a:endParaRPr lang="ru-RU" dirty="0">
            <a:solidFill>
              <a:schemeClr val="tx1"/>
            </a:solidFill>
          </a:endParaRPr>
        </a:p>
      </dgm:t>
    </dgm:pt>
    <dgm:pt modelId="{A2574746-057E-4BB2-9474-CA869B301914}" type="parTrans" cxnId="{B3DDC80C-AA99-4C19-B272-2FA6C85FED9F}">
      <dgm:prSet/>
      <dgm:spPr/>
      <dgm:t>
        <a:bodyPr/>
        <a:lstStyle/>
        <a:p>
          <a:endParaRPr lang="ru-RU"/>
        </a:p>
      </dgm:t>
    </dgm:pt>
    <dgm:pt modelId="{9B2BAEE9-B21F-4C4B-BBEC-8768C0CF3EBA}" type="sibTrans" cxnId="{B3DDC80C-AA99-4C19-B272-2FA6C85FED9F}">
      <dgm:prSet/>
      <dgm:spPr/>
      <dgm:t>
        <a:bodyPr/>
        <a:lstStyle/>
        <a:p>
          <a:endParaRPr lang="ru-RU"/>
        </a:p>
      </dgm:t>
    </dgm:pt>
    <dgm:pt modelId="{521007E0-8E05-45FC-B618-DFA33CFF9842}">
      <dgm:prSet phldrT="[Текст]"/>
      <dgm:spPr/>
      <dgm:t>
        <a:bodyPr/>
        <a:lstStyle/>
        <a:p>
          <a:pPr algn="l"/>
          <a:r>
            <a:rPr lang="ru-RU" dirty="0" smtClean="0"/>
            <a:t>ВЫЗОВ</a:t>
          </a:r>
          <a:endParaRPr lang="ru-RU" dirty="0"/>
        </a:p>
      </dgm:t>
    </dgm:pt>
    <dgm:pt modelId="{643CE6C1-A506-4DA9-98A7-4B3D075121D1}" type="parTrans" cxnId="{EB16A35B-3303-4063-AF06-E7D831E2B449}">
      <dgm:prSet/>
      <dgm:spPr/>
      <dgm:t>
        <a:bodyPr/>
        <a:lstStyle/>
        <a:p>
          <a:endParaRPr lang="ru-RU"/>
        </a:p>
      </dgm:t>
    </dgm:pt>
    <dgm:pt modelId="{D164239B-3051-4CE1-9050-905F0F7B7599}" type="sibTrans" cxnId="{EB16A35B-3303-4063-AF06-E7D831E2B449}">
      <dgm:prSet/>
      <dgm:spPr/>
      <dgm:t>
        <a:bodyPr/>
        <a:lstStyle/>
        <a:p>
          <a:endParaRPr lang="ru-RU"/>
        </a:p>
      </dgm:t>
    </dgm:pt>
    <dgm:pt modelId="{8F33554D-B646-4638-82CD-DCA6232C588E}">
      <dgm:prSet phldrT="[Текст]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2 стадия</a:t>
          </a:r>
          <a:endParaRPr lang="ru-RU" dirty="0">
            <a:solidFill>
              <a:schemeClr val="tx1"/>
            </a:solidFill>
          </a:endParaRPr>
        </a:p>
      </dgm:t>
    </dgm:pt>
    <dgm:pt modelId="{F9D93291-AF24-4B8C-9EAC-1A22319E7287}" type="parTrans" cxnId="{AE45AE06-6071-41EE-9903-4E5D942106DB}">
      <dgm:prSet/>
      <dgm:spPr/>
      <dgm:t>
        <a:bodyPr/>
        <a:lstStyle/>
        <a:p>
          <a:endParaRPr lang="ru-RU"/>
        </a:p>
      </dgm:t>
    </dgm:pt>
    <dgm:pt modelId="{9B688309-5988-408E-AB5A-C4D19B42EAD0}" type="sibTrans" cxnId="{AE45AE06-6071-41EE-9903-4E5D942106DB}">
      <dgm:prSet/>
      <dgm:spPr/>
      <dgm:t>
        <a:bodyPr/>
        <a:lstStyle/>
        <a:p>
          <a:endParaRPr lang="ru-RU"/>
        </a:p>
      </dgm:t>
    </dgm:pt>
    <dgm:pt modelId="{B5ACD534-2A37-4024-ADAA-20BDEC1EE143}">
      <dgm:prSet phldrT="[Текст]"/>
      <dgm:spPr/>
      <dgm:t>
        <a:bodyPr/>
        <a:lstStyle/>
        <a:p>
          <a:r>
            <a:rPr lang="ru-RU" dirty="0" smtClean="0"/>
            <a:t>Осмысление новой информации</a:t>
          </a:r>
          <a:endParaRPr lang="ru-RU" dirty="0"/>
        </a:p>
      </dgm:t>
    </dgm:pt>
    <dgm:pt modelId="{2297BBE8-8CFF-4315-AEC7-290F69BE46D4}" type="parTrans" cxnId="{6BB6157A-B342-41DB-A068-0A83685A8B2F}">
      <dgm:prSet/>
      <dgm:spPr/>
      <dgm:t>
        <a:bodyPr/>
        <a:lstStyle/>
        <a:p>
          <a:endParaRPr lang="ru-RU"/>
        </a:p>
      </dgm:t>
    </dgm:pt>
    <dgm:pt modelId="{8D2E59DB-B0A6-45BD-B7A5-38B5D141DB04}" type="sibTrans" cxnId="{6BB6157A-B342-41DB-A068-0A83685A8B2F}">
      <dgm:prSet/>
      <dgm:spPr/>
      <dgm:t>
        <a:bodyPr/>
        <a:lstStyle/>
        <a:p>
          <a:endParaRPr lang="ru-RU"/>
        </a:p>
      </dgm:t>
    </dgm:pt>
    <dgm:pt modelId="{95099BAD-6055-49FE-A040-93517B440F38}">
      <dgm:prSet phldrT="[Текст]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3 стадия</a:t>
          </a:r>
          <a:endParaRPr lang="ru-RU" dirty="0">
            <a:solidFill>
              <a:schemeClr val="tx1"/>
            </a:solidFill>
          </a:endParaRPr>
        </a:p>
      </dgm:t>
    </dgm:pt>
    <dgm:pt modelId="{34B02373-4A8C-4031-807E-96CC8E404C9E}" type="parTrans" cxnId="{743E410B-177D-402F-A209-A6BEB28D36CF}">
      <dgm:prSet/>
      <dgm:spPr/>
      <dgm:t>
        <a:bodyPr/>
        <a:lstStyle/>
        <a:p>
          <a:endParaRPr lang="ru-RU"/>
        </a:p>
      </dgm:t>
    </dgm:pt>
    <dgm:pt modelId="{112825B5-BB82-47F7-A166-9B69216B0D66}" type="sibTrans" cxnId="{743E410B-177D-402F-A209-A6BEB28D36CF}">
      <dgm:prSet/>
      <dgm:spPr/>
      <dgm:t>
        <a:bodyPr/>
        <a:lstStyle/>
        <a:p>
          <a:endParaRPr lang="ru-RU"/>
        </a:p>
      </dgm:t>
    </dgm:pt>
    <dgm:pt modelId="{E1E6794F-919A-4D87-879A-6EA6CEE80737}">
      <dgm:prSet phldrT="[Текст]"/>
      <dgm:spPr/>
      <dgm:t>
        <a:bodyPr/>
        <a:lstStyle/>
        <a:p>
          <a:r>
            <a:rPr lang="ru-RU" dirty="0" smtClean="0"/>
            <a:t>Размышление</a:t>
          </a:r>
          <a:endParaRPr lang="ru-RU" dirty="0"/>
        </a:p>
      </dgm:t>
    </dgm:pt>
    <dgm:pt modelId="{E4F8C60C-8BC7-49B9-8384-F5A5B78F90FB}" type="parTrans" cxnId="{0CCB079B-FBC4-45D2-918D-D15E8DEF3C06}">
      <dgm:prSet/>
      <dgm:spPr/>
      <dgm:t>
        <a:bodyPr/>
        <a:lstStyle/>
        <a:p>
          <a:endParaRPr lang="ru-RU"/>
        </a:p>
      </dgm:t>
    </dgm:pt>
    <dgm:pt modelId="{29ED2975-EE79-4C0D-A276-8C0BA1AEA6B2}" type="sibTrans" cxnId="{0CCB079B-FBC4-45D2-918D-D15E8DEF3C06}">
      <dgm:prSet/>
      <dgm:spPr/>
      <dgm:t>
        <a:bodyPr/>
        <a:lstStyle/>
        <a:p>
          <a:endParaRPr lang="ru-RU"/>
        </a:p>
      </dgm:t>
    </dgm:pt>
    <dgm:pt modelId="{9083245B-60F5-4C67-9A2F-B9BCB703DF33}" type="pres">
      <dgm:prSet presAssocID="{694BBED6-FD4A-4B33-BDAE-6109E18CD07D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34B9C3-F620-46EC-8550-7A24515B97B4}" type="pres">
      <dgm:prSet presAssocID="{E465EE9D-22F1-4E9F-9232-FB049B031EF4}" presName="composite" presStyleCnt="0"/>
      <dgm:spPr/>
    </dgm:pt>
    <dgm:pt modelId="{5DCBC0B7-F43E-4741-8E1A-F133426F4420}" type="pres">
      <dgm:prSet presAssocID="{E465EE9D-22F1-4E9F-9232-FB049B031EF4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711800-23D4-4360-8699-C65AFF467EC2}" type="pres">
      <dgm:prSet presAssocID="{E465EE9D-22F1-4E9F-9232-FB049B031EF4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C8E2F5-65C0-4941-AC77-4E5D7021F4EE}" type="pres">
      <dgm:prSet presAssocID="{9B2BAEE9-B21F-4C4B-BBEC-8768C0CF3EBA}" presName="sp" presStyleCnt="0"/>
      <dgm:spPr/>
    </dgm:pt>
    <dgm:pt modelId="{065949F1-10B9-47E6-A47A-C056F8E12F17}" type="pres">
      <dgm:prSet presAssocID="{8F33554D-B646-4638-82CD-DCA6232C588E}" presName="composite" presStyleCnt="0"/>
      <dgm:spPr/>
    </dgm:pt>
    <dgm:pt modelId="{B7D8D1B0-3A51-40EE-A1C5-47519B14CEA0}" type="pres">
      <dgm:prSet presAssocID="{8F33554D-B646-4638-82CD-DCA6232C588E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F1501B-2617-4FBB-A7CA-38E1FCD78922}" type="pres">
      <dgm:prSet presAssocID="{8F33554D-B646-4638-82CD-DCA6232C588E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9D0A69-E9C9-4574-8EC4-0520D2D67C99}" type="pres">
      <dgm:prSet presAssocID="{9B688309-5988-408E-AB5A-C4D19B42EAD0}" presName="sp" presStyleCnt="0"/>
      <dgm:spPr/>
    </dgm:pt>
    <dgm:pt modelId="{5F39E3E7-8321-4BA6-9C9E-2A630027EB16}" type="pres">
      <dgm:prSet presAssocID="{95099BAD-6055-49FE-A040-93517B440F38}" presName="composite" presStyleCnt="0"/>
      <dgm:spPr/>
    </dgm:pt>
    <dgm:pt modelId="{431FD70C-7E64-4677-968A-5FCB9B1D1593}" type="pres">
      <dgm:prSet presAssocID="{95099BAD-6055-49FE-A040-93517B440F38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733D85-247B-49C7-933A-4393787031D2}" type="pres">
      <dgm:prSet presAssocID="{95099BAD-6055-49FE-A040-93517B440F38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68A90D0-AB5C-4F59-A791-18E4219B1924}" type="presOf" srcId="{E465EE9D-22F1-4E9F-9232-FB049B031EF4}" destId="{5DCBC0B7-F43E-4741-8E1A-F133426F4420}" srcOrd="0" destOrd="0" presId="urn:microsoft.com/office/officeart/2005/8/layout/chevron2"/>
    <dgm:cxn modelId="{DF45F113-C2F5-41FC-87F4-0306C9D3B373}" type="presOf" srcId="{521007E0-8E05-45FC-B618-DFA33CFF9842}" destId="{7C711800-23D4-4360-8699-C65AFF467EC2}" srcOrd="0" destOrd="0" presId="urn:microsoft.com/office/officeart/2005/8/layout/chevron2"/>
    <dgm:cxn modelId="{C58BF3B2-DBB3-494A-926D-850A310C7D53}" type="presOf" srcId="{B5ACD534-2A37-4024-ADAA-20BDEC1EE143}" destId="{DCF1501B-2617-4FBB-A7CA-38E1FCD78922}" srcOrd="0" destOrd="0" presId="urn:microsoft.com/office/officeart/2005/8/layout/chevron2"/>
    <dgm:cxn modelId="{0CCB079B-FBC4-45D2-918D-D15E8DEF3C06}" srcId="{95099BAD-6055-49FE-A040-93517B440F38}" destId="{E1E6794F-919A-4D87-879A-6EA6CEE80737}" srcOrd="0" destOrd="0" parTransId="{E4F8C60C-8BC7-49B9-8384-F5A5B78F90FB}" sibTransId="{29ED2975-EE79-4C0D-A276-8C0BA1AEA6B2}"/>
    <dgm:cxn modelId="{B3DDC80C-AA99-4C19-B272-2FA6C85FED9F}" srcId="{694BBED6-FD4A-4B33-BDAE-6109E18CD07D}" destId="{E465EE9D-22F1-4E9F-9232-FB049B031EF4}" srcOrd="0" destOrd="0" parTransId="{A2574746-057E-4BB2-9474-CA869B301914}" sibTransId="{9B2BAEE9-B21F-4C4B-BBEC-8768C0CF3EBA}"/>
    <dgm:cxn modelId="{AE45AE06-6071-41EE-9903-4E5D942106DB}" srcId="{694BBED6-FD4A-4B33-BDAE-6109E18CD07D}" destId="{8F33554D-B646-4638-82CD-DCA6232C588E}" srcOrd="1" destOrd="0" parTransId="{F9D93291-AF24-4B8C-9EAC-1A22319E7287}" sibTransId="{9B688309-5988-408E-AB5A-C4D19B42EAD0}"/>
    <dgm:cxn modelId="{F95AD139-C936-4D75-A0F5-EF3C6B6DD672}" type="presOf" srcId="{95099BAD-6055-49FE-A040-93517B440F38}" destId="{431FD70C-7E64-4677-968A-5FCB9B1D1593}" srcOrd="0" destOrd="0" presId="urn:microsoft.com/office/officeart/2005/8/layout/chevron2"/>
    <dgm:cxn modelId="{B250F2C3-BB93-42BD-8D22-C8180152EAB9}" type="presOf" srcId="{694BBED6-FD4A-4B33-BDAE-6109E18CD07D}" destId="{9083245B-60F5-4C67-9A2F-B9BCB703DF33}" srcOrd="0" destOrd="0" presId="urn:microsoft.com/office/officeart/2005/8/layout/chevron2"/>
    <dgm:cxn modelId="{295A8007-5D09-4D37-9CD3-5FF5CBD4E5FA}" type="presOf" srcId="{E1E6794F-919A-4D87-879A-6EA6CEE80737}" destId="{BC733D85-247B-49C7-933A-4393787031D2}" srcOrd="0" destOrd="0" presId="urn:microsoft.com/office/officeart/2005/8/layout/chevron2"/>
    <dgm:cxn modelId="{743E410B-177D-402F-A209-A6BEB28D36CF}" srcId="{694BBED6-FD4A-4B33-BDAE-6109E18CD07D}" destId="{95099BAD-6055-49FE-A040-93517B440F38}" srcOrd="2" destOrd="0" parTransId="{34B02373-4A8C-4031-807E-96CC8E404C9E}" sibTransId="{112825B5-BB82-47F7-A166-9B69216B0D66}"/>
    <dgm:cxn modelId="{EB16A35B-3303-4063-AF06-E7D831E2B449}" srcId="{E465EE9D-22F1-4E9F-9232-FB049B031EF4}" destId="{521007E0-8E05-45FC-B618-DFA33CFF9842}" srcOrd="0" destOrd="0" parTransId="{643CE6C1-A506-4DA9-98A7-4B3D075121D1}" sibTransId="{D164239B-3051-4CE1-9050-905F0F7B7599}"/>
    <dgm:cxn modelId="{6BB6157A-B342-41DB-A068-0A83685A8B2F}" srcId="{8F33554D-B646-4638-82CD-DCA6232C588E}" destId="{B5ACD534-2A37-4024-ADAA-20BDEC1EE143}" srcOrd="0" destOrd="0" parTransId="{2297BBE8-8CFF-4315-AEC7-290F69BE46D4}" sibTransId="{8D2E59DB-B0A6-45BD-B7A5-38B5D141DB04}"/>
    <dgm:cxn modelId="{0E3CEDD1-35E8-452F-9D40-687413D7E1F7}" type="presOf" srcId="{8F33554D-B646-4638-82CD-DCA6232C588E}" destId="{B7D8D1B0-3A51-40EE-A1C5-47519B14CEA0}" srcOrd="0" destOrd="0" presId="urn:microsoft.com/office/officeart/2005/8/layout/chevron2"/>
    <dgm:cxn modelId="{CB770F72-6A2F-4111-B997-B0F4A1D46B7D}" type="presParOf" srcId="{9083245B-60F5-4C67-9A2F-B9BCB703DF33}" destId="{1034B9C3-F620-46EC-8550-7A24515B97B4}" srcOrd="0" destOrd="0" presId="urn:microsoft.com/office/officeart/2005/8/layout/chevron2"/>
    <dgm:cxn modelId="{EC86DA2E-0985-4563-906D-3042E74A886E}" type="presParOf" srcId="{1034B9C3-F620-46EC-8550-7A24515B97B4}" destId="{5DCBC0B7-F43E-4741-8E1A-F133426F4420}" srcOrd="0" destOrd="0" presId="urn:microsoft.com/office/officeart/2005/8/layout/chevron2"/>
    <dgm:cxn modelId="{F056687A-9434-4BA4-9C61-8B67E870C930}" type="presParOf" srcId="{1034B9C3-F620-46EC-8550-7A24515B97B4}" destId="{7C711800-23D4-4360-8699-C65AFF467EC2}" srcOrd="1" destOrd="0" presId="urn:microsoft.com/office/officeart/2005/8/layout/chevron2"/>
    <dgm:cxn modelId="{D4B16FFB-1C35-4311-8C1F-B078F2651AE4}" type="presParOf" srcId="{9083245B-60F5-4C67-9A2F-B9BCB703DF33}" destId="{6CC8E2F5-65C0-4941-AC77-4E5D7021F4EE}" srcOrd="1" destOrd="0" presId="urn:microsoft.com/office/officeart/2005/8/layout/chevron2"/>
    <dgm:cxn modelId="{90A2D8D2-171F-46D7-9DFA-492F6E494C99}" type="presParOf" srcId="{9083245B-60F5-4C67-9A2F-B9BCB703DF33}" destId="{065949F1-10B9-47E6-A47A-C056F8E12F17}" srcOrd="2" destOrd="0" presId="urn:microsoft.com/office/officeart/2005/8/layout/chevron2"/>
    <dgm:cxn modelId="{54F5489D-4A5D-47F7-892B-F641632D5D2B}" type="presParOf" srcId="{065949F1-10B9-47E6-A47A-C056F8E12F17}" destId="{B7D8D1B0-3A51-40EE-A1C5-47519B14CEA0}" srcOrd="0" destOrd="0" presId="urn:microsoft.com/office/officeart/2005/8/layout/chevron2"/>
    <dgm:cxn modelId="{0ECB7328-4714-4800-8C13-19FCF41834F9}" type="presParOf" srcId="{065949F1-10B9-47E6-A47A-C056F8E12F17}" destId="{DCF1501B-2617-4FBB-A7CA-38E1FCD78922}" srcOrd="1" destOrd="0" presId="urn:microsoft.com/office/officeart/2005/8/layout/chevron2"/>
    <dgm:cxn modelId="{2208B727-75C5-4386-A299-72B575DAB642}" type="presParOf" srcId="{9083245B-60F5-4C67-9A2F-B9BCB703DF33}" destId="{A49D0A69-E9C9-4574-8EC4-0520D2D67C99}" srcOrd="3" destOrd="0" presId="urn:microsoft.com/office/officeart/2005/8/layout/chevron2"/>
    <dgm:cxn modelId="{8D6C4432-F259-4B08-AEE4-54A6FB391006}" type="presParOf" srcId="{9083245B-60F5-4C67-9A2F-B9BCB703DF33}" destId="{5F39E3E7-8321-4BA6-9C9E-2A630027EB16}" srcOrd="4" destOrd="0" presId="urn:microsoft.com/office/officeart/2005/8/layout/chevron2"/>
    <dgm:cxn modelId="{5F8A5AC5-FF81-485A-A1E9-34A7302B5A5B}" type="presParOf" srcId="{5F39E3E7-8321-4BA6-9C9E-2A630027EB16}" destId="{431FD70C-7E64-4677-968A-5FCB9B1D1593}" srcOrd="0" destOrd="0" presId="urn:microsoft.com/office/officeart/2005/8/layout/chevron2"/>
    <dgm:cxn modelId="{2C13357F-6C6D-4F2F-A897-CD54AC0C8D04}" type="presParOf" srcId="{5F39E3E7-8321-4BA6-9C9E-2A630027EB16}" destId="{BC733D85-247B-49C7-933A-4393787031D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6644145-E5F8-4150-963E-20F812E89D52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55466F7-5AF1-4011-9B55-86B75CA8D537}">
      <dgm:prSet phldrT="[Текст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algn="ctr"/>
          <a:r>
            <a:rPr lang="ru-RU" sz="4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Проработка текста</a:t>
          </a:r>
          <a:endParaRPr lang="ru-RU" sz="4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B9524E9-3B7A-4A7E-9CE9-31E8BBB81990}" type="parTrans" cxnId="{457B1070-8F1E-4291-B98C-F6C86044735A}">
      <dgm:prSet/>
      <dgm:spPr/>
      <dgm:t>
        <a:bodyPr/>
        <a:lstStyle/>
        <a:p>
          <a:endParaRPr lang="ru-RU"/>
        </a:p>
      </dgm:t>
    </dgm:pt>
    <dgm:pt modelId="{A8D2438E-7964-48AC-8166-02A3CA2A6F10}" type="sibTrans" cxnId="{457B1070-8F1E-4291-B98C-F6C86044735A}">
      <dgm:prSet/>
      <dgm:spPr>
        <a:solidFill>
          <a:srgbClr val="C00000">
            <a:alpha val="90000"/>
          </a:srgbClr>
        </a:solidFill>
      </dgm:spPr>
      <dgm:t>
        <a:bodyPr/>
        <a:lstStyle/>
        <a:p>
          <a:endParaRPr lang="ru-RU">
            <a:solidFill>
              <a:srgbClr val="C00000"/>
            </a:solidFill>
          </a:endParaRPr>
        </a:p>
      </dgm:t>
    </dgm:pt>
    <dgm:pt modelId="{5B0606EC-3870-4C9D-BC82-2C7B8BCC8814}">
      <dgm:prSet phldrT="[Текст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algn="l">
            <a:spcAft>
              <a:spcPts val="0"/>
            </a:spcAft>
          </a:pPr>
          <a:r>
            <a:rPr lang="ru-RU" sz="4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Ведение рациональных</a:t>
          </a:r>
        </a:p>
        <a:p>
          <a:pPr algn="l">
            <a:spcAft>
              <a:spcPts val="0"/>
            </a:spcAft>
          </a:pPr>
          <a:r>
            <a:rPr lang="ru-RU" sz="4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       записей</a:t>
          </a:r>
          <a:endParaRPr lang="ru-RU" sz="4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FCAB442-2F3A-4072-9C1E-CA4E2629A35E}" type="parTrans" cxnId="{BBD168EC-B2D8-42E9-9D24-A81CFFAE7CB1}">
      <dgm:prSet/>
      <dgm:spPr/>
      <dgm:t>
        <a:bodyPr/>
        <a:lstStyle/>
        <a:p>
          <a:endParaRPr lang="ru-RU"/>
        </a:p>
      </dgm:t>
    </dgm:pt>
    <dgm:pt modelId="{96E77C97-2952-45CD-8DBC-67491320F5BA}" type="sibTrans" cxnId="{BBD168EC-B2D8-42E9-9D24-A81CFFAE7CB1}">
      <dgm:prSet/>
      <dgm:spPr>
        <a:solidFill>
          <a:srgbClr val="C00000">
            <a:alpha val="90000"/>
          </a:srgbClr>
        </a:solidFill>
      </dgm:spPr>
      <dgm:t>
        <a:bodyPr/>
        <a:lstStyle/>
        <a:p>
          <a:endParaRPr lang="ru-RU">
            <a:solidFill>
              <a:srgbClr val="C00000"/>
            </a:solidFill>
          </a:endParaRPr>
        </a:p>
      </dgm:t>
    </dgm:pt>
    <dgm:pt modelId="{121438F8-9B98-4437-BDDA-6A99DA807FAF}">
      <dgm:prSet phldrT="[Текст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algn="l"/>
          <a:r>
            <a:rPr lang="ru-RU" sz="4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Усвоение прочитанного </a:t>
          </a:r>
          <a:endParaRPr lang="ru-RU" sz="4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3DAEB85-6F29-4F3A-AF61-155564909EA7}" type="sibTrans" cxnId="{2790BC18-FF67-47CE-9B72-BB29F0578B09}">
      <dgm:prSet/>
      <dgm:spPr>
        <a:solidFill>
          <a:srgbClr val="C00000">
            <a:alpha val="90000"/>
          </a:srgbClr>
        </a:solidFill>
      </dgm:spPr>
      <dgm:t>
        <a:bodyPr/>
        <a:lstStyle/>
        <a:p>
          <a:endParaRPr lang="ru-RU">
            <a:solidFill>
              <a:srgbClr val="C00000"/>
            </a:solidFill>
          </a:endParaRPr>
        </a:p>
      </dgm:t>
    </dgm:pt>
    <dgm:pt modelId="{5D444878-1006-42CE-AEC6-B52C58E7BCB7}" type="parTrans" cxnId="{2790BC18-FF67-47CE-9B72-BB29F0578B09}">
      <dgm:prSet/>
      <dgm:spPr/>
      <dgm:t>
        <a:bodyPr/>
        <a:lstStyle/>
        <a:p>
          <a:endParaRPr lang="ru-RU"/>
        </a:p>
      </dgm:t>
    </dgm:pt>
    <dgm:pt modelId="{B9E4A3E5-96E4-4180-B9AC-BA44E8A39026}" type="pres">
      <dgm:prSet presAssocID="{E6644145-E5F8-4150-963E-20F812E89D52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EA3CDFC-FA52-4A86-BDFB-3D660743242B}" type="pres">
      <dgm:prSet presAssocID="{E6644145-E5F8-4150-963E-20F812E89D52}" presName="dummyMaxCanvas" presStyleCnt="0">
        <dgm:presLayoutVars/>
      </dgm:prSet>
      <dgm:spPr/>
    </dgm:pt>
    <dgm:pt modelId="{D996FFF2-AD51-4CB3-A21F-BFC34E9D1F2D}" type="pres">
      <dgm:prSet presAssocID="{E6644145-E5F8-4150-963E-20F812E89D52}" presName="ThreeNodes_1" presStyleLbl="node1" presStyleIdx="0" presStyleCnt="3" custScaleY="61616" custLinFactNeighborX="3302" custLinFactNeighborY="-1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7C2991-EC2D-49F5-9B0F-84A589F30186}" type="pres">
      <dgm:prSet presAssocID="{E6644145-E5F8-4150-963E-20F812E89D52}" presName="ThreeNodes_2" presStyleLbl="node1" presStyleIdx="1" presStyleCnt="3" custScaleX="110878" custScaleY="70707" custLinFactNeighborX="-2775" custLinFactNeighborY="-75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B01F74-65B6-40C4-9259-83C557928CEE}" type="pres">
      <dgm:prSet presAssocID="{E6644145-E5F8-4150-963E-20F812E89D52}" presName="ThreeNodes_3" presStyleLbl="node1" presStyleIdx="2" presStyleCnt="3" custScaleX="117647" custScaleY="81241" custLinFactNeighborX="-7658" custLinFactNeighborY="-144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268D96-1A1F-45D1-A490-81AD8C4FE51E}" type="pres">
      <dgm:prSet presAssocID="{E6644145-E5F8-4150-963E-20F812E89D52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AD75B7-10D3-433D-A774-169FEECE0C18}" type="pres">
      <dgm:prSet presAssocID="{E6644145-E5F8-4150-963E-20F812E89D52}" presName="ThreeConn_2-3" presStyleLbl="fgAccFollowNode1" presStyleIdx="1" presStyleCnt="2" custLinFactNeighborX="33516" custLinFactNeighborY="-94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255A60-5BCD-4CE9-B66F-AF52447F0CF5}" type="pres">
      <dgm:prSet presAssocID="{E6644145-E5F8-4150-963E-20F812E89D52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4E6BE9-7914-4446-97E4-A26D358A68E2}" type="pres">
      <dgm:prSet presAssocID="{E6644145-E5F8-4150-963E-20F812E89D52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9E9404-6C5B-4CB1-BFAB-510687B89C50}" type="pres">
      <dgm:prSet presAssocID="{E6644145-E5F8-4150-963E-20F812E89D52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866EC1B-B0C5-409F-9F03-8926BC01A641}" type="presOf" srcId="{E6644145-E5F8-4150-963E-20F812E89D52}" destId="{B9E4A3E5-96E4-4180-B9AC-BA44E8A39026}" srcOrd="0" destOrd="0" presId="urn:microsoft.com/office/officeart/2005/8/layout/vProcess5"/>
    <dgm:cxn modelId="{457B1070-8F1E-4291-B98C-F6C86044735A}" srcId="{E6644145-E5F8-4150-963E-20F812E89D52}" destId="{455466F7-5AF1-4011-9B55-86B75CA8D537}" srcOrd="0" destOrd="0" parTransId="{4B9524E9-3B7A-4A7E-9CE9-31E8BBB81990}" sibTransId="{A8D2438E-7964-48AC-8166-02A3CA2A6F10}"/>
    <dgm:cxn modelId="{BBD168EC-B2D8-42E9-9D24-A81CFFAE7CB1}" srcId="{E6644145-E5F8-4150-963E-20F812E89D52}" destId="{5B0606EC-3870-4C9D-BC82-2C7B8BCC8814}" srcOrd="2" destOrd="0" parTransId="{6FCAB442-2F3A-4072-9C1E-CA4E2629A35E}" sibTransId="{96E77C97-2952-45CD-8DBC-67491320F5BA}"/>
    <dgm:cxn modelId="{7AD5A479-EBC7-4BFE-B950-629DA2044C66}" type="presOf" srcId="{C3DAEB85-6F29-4F3A-AF61-155564909EA7}" destId="{22AD75B7-10D3-433D-A774-169FEECE0C18}" srcOrd="0" destOrd="0" presId="urn:microsoft.com/office/officeart/2005/8/layout/vProcess5"/>
    <dgm:cxn modelId="{C2A15845-99C0-4A7E-A7A9-BD5D16061060}" type="presOf" srcId="{A8D2438E-7964-48AC-8166-02A3CA2A6F10}" destId="{BE268D96-1A1F-45D1-A490-81AD8C4FE51E}" srcOrd="0" destOrd="0" presId="urn:microsoft.com/office/officeart/2005/8/layout/vProcess5"/>
    <dgm:cxn modelId="{4851462B-F51F-49D6-91E7-3C6A214E19FF}" type="presOf" srcId="{5B0606EC-3870-4C9D-BC82-2C7B8BCC8814}" destId="{859E9404-6C5B-4CB1-BFAB-510687B89C50}" srcOrd="1" destOrd="0" presId="urn:microsoft.com/office/officeart/2005/8/layout/vProcess5"/>
    <dgm:cxn modelId="{0B8550CD-A5DD-4FBD-8512-8E25E24487B6}" type="presOf" srcId="{455466F7-5AF1-4011-9B55-86B75CA8D537}" destId="{89255A60-5BCD-4CE9-B66F-AF52447F0CF5}" srcOrd="1" destOrd="0" presId="urn:microsoft.com/office/officeart/2005/8/layout/vProcess5"/>
    <dgm:cxn modelId="{E599B2DC-4169-4A84-939C-AB0DE1A2068E}" type="presOf" srcId="{121438F8-9B98-4437-BDDA-6A99DA807FAF}" destId="{2E4E6BE9-7914-4446-97E4-A26D358A68E2}" srcOrd="1" destOrd="0" presId="urn:microsoft.com/office/officeart/2005/8/layout/vProcess5"/>
    <dgm:cxn modelId="{D0D0A64F-F3B5-4360-A55D-040C0A573AA5}" type="presOf" srcId="{5B0606EC-3870-4C9D-BC82-2C7B8BCC8814}" destId="{F9B01F74-65B6-40C4-9259-83C557928CEE}" srcOrd="0" destOrd="0" presId="urn:microsoft.com/office/officeart/2005/8/layout/vProcess5"/>
    <dgm:cxn modelId="{2790BC18-FF67-47CE-9B72-BB29F0578B09}" srcId="{E6644145-E5F8-4150-963E-20F812E89D52}" destId="{121438F8-9B98-4437-BDDA-6A99DA807FAF}" srcOrd="1" destOrd="0" parTransId="{5D444878-1006-42CE-AEC6-B52C58E7BCB7}" sibTransId="{C3DAEB85-6F29-4F3A-AF61-155564909EA7}"/>
    <dgm:cxn modelId="{D90A95F6-4A00-41AA-9F09-A2FEC73267A4}" type="presOf" srcId="{455466F7-5AF1-4011-9B55-86B75CA8D537}" destId="{D996FFF2-AD51-4CB3-A21F-BFC34E9D1F2D}" srcOrd="0" destOrd="0" presId="urn:microsoft.com/office/officeart/2005/8/layout/vProcess5"/>
    <dgm:cxn modelId="{8045D56E-F488-40D2-B4BB-D65584DFD3D1}" type="presOf" srcId="{121438F8-9B98-4437-BDDA-6A99DA807FAF}" destId="{247C2991-EC2D-49F5-9B0F-84A589F30186}" srcOrd="0" destOrd="0" presId="urn:microsoft.com/office/officeart/2005/8/layout/vProcess5"/>
    <dgm:cxn modelId="{0FF9BB80-8493-44C9-A179-1342DF502D91}" type="presParOf" srcId="{B9E4A3E5-96E4-4180-B9AC-BA44E8A39026}" destId="{9EA3CDFC-FA52-4A86-BDFB-3D660743242B}" srcOrd="0" destOrd="0" presId="urn:microsoft.com/office/officeart/2005/8/layout/vProcess5"/>
    <dgm:cxn modelId="{5091D37F-957D-4CE2-AF89-50C2359EDD0D}" type="presParOf" srcId="{B9E4A3E5-96E4-4180-B9AC-BA44E8A39026}" destId="{D996FFF2-AD51-4CB3-A21F-BFC34E9D1F2D}" srcOrd="1" destOrd="0" presId="urn:microsoft.com/office/officeart/2005/8/layout/vProcess5"/>
    <dgm:cxn modelId="{356296D2-4A6D-480C-A3F8-1E29F1026159}" type="presParOf" srcId="{B9E4A3E5-96E4-4180-B9AC-BA44E8A39026}" destId="{247C2991-EC2D-49F5-9B0F-84A589F30186}" srcOrd="2" destOrd="0" presId="urn:microsoft.com/office/officeart/2005/8/layout/vProcess5"/>
    <dgm:cxn modelId="{E7F5B678-0EB2-48A3-815D-51E94C22E0DB}" type="presParOf" srcId="{B9E4A3E5-96E4-4180-B9AC-BA44E8A39026}" destId="{F9B01F74-65B6-40C4-9259-83C557928CEE}" srcOrd="3" destOrd="0" presId="urn:microsoft.com/office/officeart/2005/8/layout/vProcess5"/>
    <dgm:cxn modelId="{945F0919-E94E-49A6-AC08-EFAF87EA5FFF}" type="presParOf" srcId="{B9E4A3E5-96E4-4180-B9AC-BA44E8A39026}" destId="{BE268D96-1A1F-45D1-A490-81AD8C4FE51E}" srcOrd="4" destOrd="0" presId="urn:microsoft.com/office/officeart/2005/8/layout/vProcess5"/>
    <dgm:cxn modelId="{609269DF-EE0A-49E3-830F-142D1127A51E}" type="presParOf" srcId="{B9E4A3E5-96E4-4180-B9AC-BA44E8A39026}" destId="{22AD75B7-10D3-433D-A774-169FEECE0C18}" srcOrd="5" destOrd="0" presId="urn:microsoft.com/office/officeart/2005/8/layout/vProcess5"/>
    <dgm:cxn modelId="{4A68C272-F5FF-4786-8DB3-DC1A635C41E8}" type="presParOf" srcId="{B9E4A3E5-96E4-4180-B9AC-BA44E8A39026}" destId="{89255A60-5BCD-4CE9-B66F-AF52447F0CF5}" srcOrd="6" destOrd="0" presId="urn:microsoft.com/office/officeart/2005/8/layout/vProcess5"/>
    <dgm:cxn modelId="{C4C8C71A-B2AA-45D7-A3EA-22ABA8B68C20}" type="presParOf" srcId="{B9E4A3E5-96E4-4180-B9AC-BA44E8A39026}" destId="{2E4E6BE9-7914-4446-97E4-A26D358A68E2}" srcOrd="7" destOrd="0" presId="urn:microsoft.com/office/officeart/2005/8/layout/vProcess5"/>
    <dgm:cxn modelId="{C78AA9C5-4039-44E4-9DB4-99F1424415D0}" type="presParOf" srcId="{B9E4A3E5-96E4-4180-B9AC-BA44E8A39026}" destId="{859E9404-6C5B-4CB1-BFAB-510687B89C50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DCBC0B7-F43E-4741-8E1A-F133426F4420}">
      <dsp:nvSpPr>
        <dsp:cNvPr id="0" name=""/>
        <dsp:cNvSpPr/>
      </dsp:nvSpPr>
      <dsp:spPr>
        <a:xfrm rot="5400000">
          <a:off x="-319486" y="322568"/>
          <a:ext cx="2129908" cy="1490936"/>
        </a:xfrm>
        <a:prstGeom prst="chevron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</a:rPr>
            <a:t>1 стадия</a:t>
          </a:r>
          <a:endParaRPr lang="ru-RU" sz="2800" kern="1200" dirty="0">
            <a:solidFill>
              <a:schemeClr val="tx1"/>
            </a:solidFill>
          </a:endParaRPr>
        </a:p>
      </dsp:txBody>
      <dsp:txXfrm rot="5400000">
        <a:off x="-319486" y="322568"/>
        <a:ext cx="2129908" cy="1490936"/>
      </dsp:txXfrm>
    </dsp:sp>
    <dsp:sp modelId="{7C711800-23D4-4360-8699-C65AFF467EC2}">
      <dsp:nvSpPr>
        <dsp:cNvPr id="0" name=""/>
        <dsp:cNvSpPr/>
      </dsp:nvSpPr>
      <dsp:spPr>
        <a:xfrm rot="5400000">
          <a:off x="4244247" y="-2750229"/>
          <a:ext cx="1384440" cy="689106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0040" tIns="28575" rIns="28575" bIns="28575" numCol="1" spcCol="1270" anchor="ctr" anchorCtr="0">
          <a:noAutofit/>
        </a:bodyPr>
        <a:lstStyle/>
        <a:p>
          <a:pPr marL="285750" lvl="1" indent="-285750" algn="l" defTabSz="2000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4500" kern="1200" dirty="0" smtClean="0"/>
            <a:t>ВЫЗОВ</a:t>
          </a:r>
          <a:endParaRPr lang="ru-RU" sz="4500" kern="1200" dirty="0"/>
        </a:p>
      </dsp:txBody>
      <dsp:txXfrm rot="5400000">
        <a:off x="4244247" y="-2750229"/>
        <a:ext cx="1384440" cy="6891063"/>
      </dsp:txXfrm>
    </dsp:sp>
    <dsp:sp modelId="{B7D8D1B0-3A51-40EE-A1C5-47519B14CEA0}">
      <dsp:nvSpPr>
        <dsp:cNvPr id="0" name=""/>
        <dsp:cNvSpPr/>
      </dsp:nvSpPr>
      <dsp:spPr>
        <a:xfrm rot="5400000">
          <a:off x="-319486" y="2262844"/>
          <a:ext cx="2129908" cy="1490936"/>
        </a:xfrm>
        <a:prstGeom prst="chevron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</a:rPr>
            <a:t>2 стадия</a:t>
          </a:r>
          <a:endParaRPr lang="ru-RU" sz="2800" kern="1200" dirty="0">
            <a:solidFill>
              <a:schemeClr val="tx1"/>
            </a:solidFill>
          </a:endParaRPr>
        </a:p>
      </dsp:txBody>
      <dsp:txXfrm rot="5400000">
        <a:off x="-319486" y="2262844"/>
        <a:ext cx="2129908" cy="1490936"/>
      </dsp:txXfrm>
    </dsp:sp>
    <dsp:sp modelId="{DCF1501B-2617-4FBB-A7CA-38E1FCD78922}">
      <dsp:nvSpPr>
        <dsp:cNvPr id="0" name=""/>
        <dsp:cNvSpPr/>
      </dsp:nvSpPr>
      <dsp:spPr>
        <a:xfrm rot="5400000">
          <a:off x="4244247" y="-809953"/>
          <a:ext cx="1384440" cy="689106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0040" tIns="28575" rIns="28575" bIns="28575" numCol="1" spcCol="1270" anchor="ctr" anchorCtr="0">
          <a:noAutofit/>
        </a:bodyPr>
        <a:lstStyle/>
        <a:p>
          <a:pPr marL="285750" lvl="1" indent="-285750" algn="l" defTabSz="2000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4500" kern="1200" dirty="0" smtClean="0"/>
            <a:t>Осмысление новой информации</a:t>
          </a:r>
          <a:endParaRPr lang="ru-RU" sz="4500" kern="1200" dirty="0"/>
        </a:p>
      </dsp:txBody>
      <dsp:txXfrm rot="5400000">
        <a:off x="4244247" y="-809953"/>
        <a:ext cx="1384440" cy="6891063"/>
      </dsp:txXfrm>
    </dsp:sp>
    <dsp:sp modelId="{431FD70C-7E64-4677-968A-5FCB9B1D1593}">
      <dsp:nvSpPr>
        <dsp:cNvPr id="0" name=""/>
        <dsp:cNvSpPr/>
      </dsp:nvSpPr>
      <dsp:spPr>
        <a:xfrm rot="5400000">
          <a:off x="-319486" y="4203120"/>
          <a:ext cx="2129908" cy="1490936"/>
        </a:xfrm>
        <a:prstGeom prst="chevron">
          <a:avLst/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</a:rPr>
            <a:t>3 стадия</a:t>
          </a:r>
          <a:endParaRPr lang="ru-RU" sz="2800" kern="1200" dirty="0">
            <a:solidFill>
              <a:schemeClr val="tx1"/>
            </a:solidFill>
          </a:endParaRPr>
        </a:p>
      </dsp:txBody>
      <dsp:txXfrm rot="5400000">
        <a:off x="-319486" y="4203120"/>
        <a:ext cx="2129908" cy="1490936"/>
      </dsp:txXfrm>
    </dsp:sp>
    <dsp:sp modelId="{BC733D85-247B-49C7-933A-4393787031D2}">
      <dsp:nvSpPr>
        <dsp:cNvPr id="0" name=""/>
        <dsp:cNvSpPr/>
      </dsp:nvSpPr>
      <dsp:spPr>
        <a:xfrm rot="5400000">
          <a:off x="4244247" y="1130322"/>
          <a:ext cx="1384440" cy="689106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0040" tIns="28575" rIns="28575" bIns="28575" numCol="1" spcCol="1270" anchor="ctr" anchorCtr="0">
          <a:noAutofit/>
        </a:bodyPr>
        <a:lstStyle/>
        <a:p>
          <a:pPr marL="285750" lvl="1" indent="-285750" algn="l" defTabSz="2000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4500" kern="1200" dirty="0" smtClean="0"/>
            <a:t>Размышление</a:t>
          </a:r>
          <a:endParaRPr lang="ru-RU" sz="4500" kern="1200" dirty="0"/>
        </a:p>
      </dsp:txBody>
      <dsp:txXfrm rot="5400000">
        <a:off x="4244247" y="1130322"/>
        <a:ext cx="1384440" cy="689106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996FFF2-AD51-4CB3-A21F-BFC34E9D1F2D}">
      <dsp:nvSpPr>
        <dsp:cNvPr id="0" name=""/>
        <dsp:cNvSpPr/>
      </dsp:nvSpPr>
      <dsp:spPr>
        <a:xfrm>
          <a:off x="-76191" y="304806"/>
          <a:ext cx="6865620" cy="985979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Проработка текста</a:t>
          </a:r>
          <a:endParaRPr lang="ru-RU" sz="40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-76191" y="304806"/>
        <a:ext cx="5232616" cy="985979"/>
      </dsp:txXfrm>
    </dsp:sp>
    <dsp:sp modelId="{247C2991-EC2D-49F5-9B0F-84A589F30186}">
      <dsp:nvSpPr>
        <dsp:cNvPr id="0" name=""/>
        <dsp:cNvSpPr/>
      </dsp:nvSpPr>
      <dsp:spPr>
        <a:xfrm>
          <a:off x="-70525" y="1981193"/>
          <a:ext cx="7612462" cy="1131453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Усвоение прочитанного </a:t>
          </a:r>
          <a:endParaRPr lang="ru-RU" sz="40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-70525" y="1981193"/>
        <a:ext cx="5787499" cy="1131453"/>
      </dsp:txXfrm>
    </dsp:sp>
    <dsp:sp modelId="{F9B01F74-65B6-40C4-9259-83C557928CEE}">
      <dsp:nvSpPr>
        <dsp:cNvPr id="0" name=""/>
        <dsp:cNvSpPr/>
      </dsp:nvSpPr>
      <dsp:spPr>
        <a:xfrm>
          <a:off x="0" y="3652981"/>
          <a:ext cx="8077195" cy="1300018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4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Ведение рациональных</a:t>
          </a:r>
        </a:p>
        <a:p>
          <a:pPr lvl="0" algn="l" defTabSz="1778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4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       записей</a:t>
          </a:r>
          <a:endParaRPr lang="ru-RU" sz="40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3652981"/>
        <a:ext cx="6140820" cy="1300018"/>
      </dsp:txXfrm>
    </dsp:sp>
    <dsp:sp modelId="{BE268D96-1A1F-45D1-A490-81AD8C4FE51E}">
      <dsp:nvSpPr>
        <dsp:cNvPr id="0" name=""/>
        <dsp:cNvSpPr/>
      </dsp:nvSpPr>
      <dsp:spPr>
        <a:xfrm>
          <a:off x="5522596" y="1213484"/>
          <a:ext cx="1040129" cy="1040129"/>
        </a:xfrm>
        <a:prstGeom prst="downArrow">
          <a:avLst>
            <a:gd name="adj1" fmla="val 55000"/>
            <a:gd name="adj2" fmla="val 45000"/>
          </a:avLst>
        </a:prstGeom>
        <a:solidFill>
          <a:srgbClr val="C00000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>
            <a:solidFill>
              <a:srgbClr val="C00000"/>
            </a:solidFill>
          </a:endParaRPr>
        </a:p>
      </dsp:txBody>
      <dsp:txXfrm>
        <a:off x="5522596" y="1213484"/>
        <a:ext cx="1040129" cy="1040129"/>
      </dsp:txXfrm>
    </dsp:sp>
    <dsp:sp modelId="{22AD75B7-10D3-433D-A774-169FEECE0C18}">
      <dsp:nvSpPr>
        <dsp:cNvPr id="0" name=""/>
        <dsp:cNvSpPr/>
      </dsp:nvSpPr>
      <dsp:spPr>
        <a:xfrm>
          <a:off x="6476996" y="2971798"/>
          <a:ext cx="1040129" cy="1040129"/>
        </a:xfrm>
        <a:prstGeom prst="downArrow">
          <a:avLst>
            <a:gd name="adj1" fmla="val 55000"/>
            <a:gd name="adj2" fmla="val 45000"/>
          </a:avLst>
        </a:prstGeom>
        <a:solidFill>
          <a:srgbClr val="C00000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>
            <a:solidFill>
              <a:srgbClr val="C00000"/>
            </a:solidFill>
          </a:endParaRPr>
        </a:p>
      </dsp:txBody>
      <dsp:txXfrm>
        <a:off x="6476996" y="2971798"/>
        <a:ext cx="1040129" cy="10401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CC338B-25BE-450B-868B-F64D2A243AF1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DCC4D7-EE60-4A56-97F8-89B61CC8D57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CC4D7-EE60-4A56-97F8-89B61CC8D57E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2/27/2024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2/27/2024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2/27/2024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2/27/2024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2/27/2024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2/27/2024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2/27/2024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2/27/2024</a:t>
            </a:fld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2/27/2024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2/27/2024</a:t>
            </a:fld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2/27/2024</a:t>
            </a:fld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2/27/2024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381000"/>
            <a:ext cx="8305800" cy="32766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Технология критического мышления 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9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обучении химии</a:t>
            </a:r>
            <a:endParaRPr lang="ru-RU" sz="4900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90800" y="4648200"/>
            <a:ext cx="6553200" cy="175260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химии 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МОАУ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СОШ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г.Орска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Раковская Ольга Сергеевна</a:t>
            </a:r>
            <a:endParaRPr lang="ru-RU" sz="36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5257800" y="1143000"/>
            <a:ext cx="3581400" cy="18288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+Н</a:t>
            </a:r>
            <a:r>
              <a:rPr lang="ru-RU" sz="2000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(гидрирование)</a:t>
            </a:r>
            <a:r>
              <a:rPr lang="ru-RU" sz="2000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+На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000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галогенирование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ННа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гидрогалогенирование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+Н</a:t>
            </a:r>
            <a:r>
              <a:rPr lang="ru-RU" sz="2000" baseline="-25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О(гидратация)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Информационные стенды </a:t>
            </a:r>
            <a:b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«Древовидные графы</a:t>
            </a:r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кластеры)</a:t>
            </a:r>
            <a:endParaRPr lang="ru-RU" sz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228600" y="2667000"/>
            <a:ext cx="2590800" cy="18288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endParaRPr lang="ru-RU" sz="9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62200" y="1676400"/>
            <a:ext cx="2362200" cy="914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Реакция присоединения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29000" y="3124200"/>
            <a:ext cx="1981200" cy="914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Реакция окисления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4600" y="4419600"/>
            <a:ext cx="2286000" cy="914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Реакция полимеризации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5800" y="5486400"/>
            <a:ext cx="2133600" cy="9144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Реакция замещения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Левая фигурная скобка 10"/>
          <p:cNvSpPr/>
          <p:nvPr/>
        </p:nvSpPr>
        <p:spPr>
          <a:xfrm>
            <a:off x="4800600" y="1371600"/>
            <a:ext cx="457200" cy="1371600"/>
          </a:xfrm>
          <a:prstGeom prst="leftBrac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638800" y="3657600"/>
            <a:ext cx="26670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Неполное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562600" y="3048000"/>
            <a:ext cx="266700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Полное (горение)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4495800"/>
            <a:ext cx="2057400" cy="76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Каталитическое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162800" y="4495800"/>
            <a:ext cx="1828800" cy="76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растворами окислителей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867400" y="5715000"/>
            <a:ext cx="1219200" cy="76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мягкое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543800" y="5715000"/>
            <a:ext cx="1143000" cy="76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жесткое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1" name="Прямая со стрелкой 20"/>
          <p:cNvCxnSpPr>
            <a:stCxn id="4" idx="0"/>
          </p:cNvCxnSpPr>
          <p:nvPr/>
        </p:nvCxnSpPr>
        <p:spPr>
          <a:xfrm rot="5400000" flipH="1" flipV="1">
            <a:off x="1638300" y="2019300"/>
            <a:ext cx="533400" cy="762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2895600" y="3581400"/>
            <a:ext cx="533400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1905000" y="4495800"/>
            <a:ext cx="609600" cy="5334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rot="5400000">
            <a:off x="1104900" y="4991100"/>
            <a:ext cx="838200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5410200" y="3276600"/>
            <a:ext cx="533400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5410200" y="3886200"/>
            <a:ext cx="914400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rot="10800000" flipV="1">
            <a:off x="6019800" y="4038600"/>
            <a:ext cx="611188" cy="6096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rot="16200000" flipH="1">
            <a:off x="7086600" y="4114800"/>
            <a:ext cx="457200" cy="4572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rot="10800000" flipV="1">
            <a:off x="6629400" y="5334000"/>
            <a:ext cx="1143000" cy="5334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rot="16200000" flipH="1">
            <a:off x="8039100" y="5524500"/>
            <a:ext cx="457200" cy="2286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95400"/>
            <a:ext cx="7467600" cy="4114800"/>
          </a:xfrm>
        </p:spPr>
        <p:txBody>
          <a:bodyPr>
            <a:normAutofit fontScale="92500" lnSpcReduction="10000"/>
          </a:bodyPr>
          <a:lstStyle/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Кубик </a:t>
            </a:r>
            <a:r>
              <a:rPr lang="ru-RU" sz="6000" dirty="0" err="1" smtClean="0">
                <a:latin typeface="Times New Roman" pitchFamily="18" charset="0"/>
                <a:cs typeface="Times New Roman" pitchFamily="18" charset="0"/>
              </a:rPr>
              <a:t>Блума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(ромашка)</a:t>
            </a:r>
            <a:endParaRPr lang="ru-RU" sz="6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Кластеры</a:t>
            </a:r>
          </a:p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 Работа с ключевыми словами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05800" cy="1143000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«Толстые» и «тонкие» вопросы</a:t>
            </a:r>
            <a:endParaRPr lang="ru-RU" sz="4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762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Вопросы по теме «Щелочные металлы»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762000" y="2438399"/>
          <a:ext cx="7391401" cy="4050793"/>
        </p:xfrm>
        <a:graphic>
          <a:graphicData uri="http://schemas.openxmlformats.org/drawingml/2006/table">
            <a:tbl>
              <a:tblPr/>
              <a:tblGrid>
                <a:gridCol w="3694929"/>
                <a:gridCol w="3696472"/>
              </a:tblGrid>
              <a:tr h="6858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«Тонкие» вопросы</a:t>
                      </a:r>
                      <a:endParaRPr lang="ru-RU" sz="2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«Толстые» вопросы</a:t>
                      </a:r>
                      <a:endParaRPr lang="ru-RU" sz="2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92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Где в Периодической таблице расположены</a:t>
                      </a:r>
                      <a:r>
                        <a:rPr lang="ru-RU" sz="24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щелочные металлы ?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Чем можно объяснить различие в химической активности щелочных металлов?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92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Встречаются ли щелочные металлы в природе?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 чем связаны особые меры предосторожности при хранении щелочных металлов,</a:t>
                      </a:r>
                      <a:r>
                        <a:rPr lang="ru-RU" sz="24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каковы они?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533400"/>
            <a:ext cx="8153400" cy="4876800"/>
          </a:xfrm>
        </p:spPr>
        <p:txBody>
          <a:bodyPr>
            <a:norm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Концептуальная таблица</a:t>
            </a:r>
          </a:p>
          <a:p>
            <a:pPr>
              <a:spcBef>
                <a:spcPts val="0"/>
              </a:spcBef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Сводная таблица </a:t>
            </a:r>
          </a:p>
          <a:p>
            <a:pPr>
              <a:spcBef>
                <a:spcPts val="0"/>
              </a:spcBef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«Что? Где? Когда?»</a:t>
            </a:r>
          </a:p>
          <a:p>
            <a:pPr>
              <a:spcBef>
                <a:spcPts val="0"/>
              </a:spcBef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Таблица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spcBef>
                <a:spcPts val="0"/>
              </a:spcBef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          «Плюс - минус - плюс»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66800" y="457200"/>
            <a:ext cx="6781800" cy="9144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Приёмы стадии рефлексии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81000" y="2133600"/>
            <a:ext cx="3124200" cy="1600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Синквейн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181600" y="2133600"/>
            <a:ext cx="2971800" cy="1600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Диаманты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600200" y="4343400"/>
            <a:ext cx="5867400" cy="1219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Рекламное объявление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5867400" y="1447800"/>
            <a:ext cx="1143000" cy="5334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0800000" flipV="1">
            <a:off x="1828800" y="1447800"/>
            <a:ext cx="1143000" cy="5334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5400000">
            <a:off x="3048000" y="2819400"/>
            <a:ext cx="2895600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7467600" cy="5334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Диаманты</a:t>
            </a:r>
            <a:endParaRPr lang="ru-RU" sz="4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04800" y="990600"/>
          <a:ext cx="8382000" cy="5283918"/>
        </p:xfrm>
        <a:graphic>
          <a:graphicData uri="http://schemas.openxmlformats.org/drawingml/2006/table">
            <a:tbl>
              <a:tblPr/>
              <a:tblGrid>
                <a:gridCol w="5199944"/>
                <a:gridCol w="3182056"/>
              </a:tblGrid>
              <a:tr h="5257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Тема </a:t>
                      </a:r>
                      <a:r>
                        <a:rPr lang="ru-RU" sz="2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(существительное)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2400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Уголь</a:t>
                      </a:r>
                      <a:endParaRPr lang="ru-RU" sz="2400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558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Определение </a:t>
                      </a:r>
                      <a:r>
                        <a:rPr lang="ru-RU" sz="2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(2</a:t>
                      </a:r>
                      <a:r>
                        <a:rPr lang="ru-RU" sz="24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прилагательных)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Черный, блестящий</a:t>
                      </a:r>
                      <a:endParaRPr lang="ru-RU" sz="2000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560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Действие </a:t>
                      </a:r>
                      <a:r>
                        <a:rPr lang="ru-RU" sz="2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(3 причастия)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Горючий, уменьшающийся, светящийся</a:t>
                      </a:r>
                      <a:endParaRPr lang="ru-RU" sz="2000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394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Ассоциации</a:t>
                      </a:r>
                      <a:r>
                        <a:rPr lang="ru-RU" sz="28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24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(4 существительных)</a:t>
                      </a:r>
                      <a:endParaRPr lang="ru-RU" sz="2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Жара, огонь, свет, дым</a:t>
                      </a:r>
                      <a:endParaRPr lang="ru-RU" sz="2000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560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Действие</a:t>
                      </a:r>
                      <a:r>
                        <a:rPr lang="ru-RU" sz="28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24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(3 причастия)</a:t>
                      </a:r>
                      <a:endParaRPr lang="ru-RU" sz="2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Клубящийся, выделяющийся, тяжелый</a:t>
                      </a:r>
                      <a:endParaRPr lang="ru-RU" sz="2000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601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Определение </a:t>
                      </a:r>
                      <a:r>
                        <a:rPr lang="ru-RU" sz="2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(2 прилагательных)</a:t>
                      </a:r>
                      <a:endParaRPr lang="ru-RU" sz="2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Прозрачный, бесцветный</a:t>
                      </a:r>
                      <a:endParaRPr lang="ru-RU" sz="2000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647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Тема </a:t>
                      </a:r>
                      <a:r>
                        <a:rPr lang="ru-RU" sz="2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(существительное)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Газ</a:t>
                      </a:r>
                      <a:endParaRPr lang="ru-RU" sz="2400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57200" y="381000"/>
            <a:ext cx="8305800" cy="2133600"/>
          </a:xfrm>
          <a:prstGeom prst="rect">
            <a:avLst/>
          </a:prstGeom>
        </p:spPr>
        <p:txBody>
          <a:bodyPr vert="horz" anchor="b">
            <a:normAutofit fontScale="6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1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Технология критического мышления </a:t>
            </a:r>
            <a:endParaRPr kumimoji="0" lang="en-US" sz="5400" b="1" i="1" u="none" strike="noStrike" kern="1200" cap="small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cap="small" noProof="0" dirty="0" smtClean="0"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учит работать с новой информацией</a:t>
            </a:r>
            <a:r>
              <a:rPr kumimoji="0" lang="ru-RU" sz="5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5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4900" b="0" i="0" u="none" strike="noStrike" kern="1200" cap="small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743200" y="2286000"/>
            <a:ext cx="2286000" cy="9906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Вдумчиво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28600" y="3505200"/>
            <a:ext cx="4495800" cy="1219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Изучая новые идеи с различных точек зрения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486400" y="2590800"/>
            <a:ext cx="2362200" cy="1981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Критически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14600" y="5029200"/>
            <a:ext cx="6248400" cy="1600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Делая выводы, относительно точности и ценности данной информации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Урок – это зеркало общей и педагогической культуры учителя, мерило его интеллектуального богатства, показатель его кругозора и эрудиции.</a:t>
            </a:r>
          </a:p>
          <a:p>
            <a:endParaRPr lang="ru-RU" dirty="0" smtClean="0"/>
          </a:p>
          <a:p>
            <a:r>
              <a:rPr lang="ru-RU" dirty="0" smtClean="0"/>
              <a:t>                                     В.Сухомлинский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609600"/>
            <a:ext cx="7467600" cy="586435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Технология критического мышления</a:t>
            </a:r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разработана американскими психологами </a:t>
            </a:r>
          </a:p>
          <a:p>
            <a:pPr algn="ctr">
              <a:buNone/>
            </a:pPr>
            <a:r>
              <a:rPr lang="ru-RU" sz="4000" i="1" dirty="0" err="1" smtClean="0">
                <a:latin typeface="Times New Roman" pitchFamily="18" charset="0"/>
                <a:cs typeface="Times New Roman" pitchFamily="18" charset="0"/>
              </a:rPr>
              <a:t>Д.Стилом</a:t>
            </a: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i="1" dirty="0" err="1" smtClean="0">
                <a:latin typeface="Times New Roman" pitchFamily="18" charset="0"/>
                <a:cs typeface="Times New Roman" pitchFamily="18" charset="0"/>
              </a:rPr>
              <a:t>К.Меридитом</a:t>
            </a: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, Ч.Темплом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 середине 90-х годов ХХ века.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304800" y="457200"/>
          <a:ext cx="8382000" cy="6016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ЗАДАЧИ </a:t>
            </a:r>
            <a:r>
              <a:rPr lang="ru-RU" sz="48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 стадии</a:t>
            </a:r>
            <a:endParaRPr lang="ru-RU" sz="48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Актуализация и пробуждение познавательной деятельности.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Самостоятельное определение направлений в изучении темы.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Определение смысла работы с информацией.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873752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Организация активной работы с информацией.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Сопоставление изученного материала с уже известными данными.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ЗАДАЧИ </a:t>
            </a:r>
            <a:r>
              <a:rPr lang="ru-RU" sz="48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 стадии</a:t>
            </a:r>
            <a:endParaRPr lang="ru-RU" sz="48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873752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Осмысление всей полученной информации на предыдущих стадиях.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Формирование собственного отношения к изученному материалу.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ЗАДАЧИ </a:t>
            </a:r>
            <a:r>
              <a:rPr lang="ru-RU" sz="48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 стадии</a:t>
            </a:r>
            <a:endParaRPr lang="ru-RU" sz="48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РАБОТА С ТЕКСТОМ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533400" y="1066800"/>
          <a:ext cx="8077200" cy="5333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МАРКИРОВАННЫЙ ТЕКСТ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838200" y="1752600"/>
          <a:ext cx="7696199" cy="3244596"/>
        </p:xfrm>
        <a:graphic>
          <a:graphicData uri="http://schemas.openxmlformats.org/drawingml/2006/table">
            <a:tbl>
              <a:tblPr/>
              <a:tblGrid>
                <a:gridCol w="1923446"/>
                <a:gridCol w="1924251"/>
                <a:gridCol w="1924251"/>
                <a:gridCol w="1924251"/>
              </a:tblGrid>
              <a:tr h="15621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5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V</a:t>
                      </a:r>
                      <a:endParaRPr lang="ru-RU" sz="5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+</a:t>
                      </a:r>
                      <a:endParaRPr lang="ru-RU" sz="5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</a:t>
                      </a:r>
                      <a:endParaRPr lang="ru-RU" sz="5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  <a:endParaRPr lang="ru-RU" sz="5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21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Уже знал</a:t>
                      </a:r>
                      <a:endParaRPr lang="ru-RU" sz="3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Новое </a:t>
                      </a:r>
                      <a:endParaRPr lang="ru-RU" sz="3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Думал</a:t>
                      </a:r>
                      <a:r>
                        <a:rPr lang="ru-RU" sz="32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иначе</a:t>
                      </a:r>
                      <a:endParaRPr lang="ru-RU" sz="3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 понял, есть вопросы</a:t>
                      </a:r>
                      <a:endParaRPr lang="ru-RU" sz="3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171</TotalTime>
  <Words>390</Words>
  <Application>Microsoft Office PowerPoint</Application>
  <PresentationFormat>Экран (4:3)</PresentationFormat>
  <Paragraphs>99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Эркер</vt:lpstr>
      <vt:lpstr>Технология критического мышления      при обучении химии</vt:lpstr>
      <vt:lpstr>Слайд 2</vt:lpstr>
      <vt:lpstr>Слайд 3</vt:lpstr>
      <vt:lpstr>Слайд 4</vt:lpstr>
      <vt:lpstr>ЗАДАЧИ 1 стадии</vt:lpstr>
      <vt:lpstr>ЗАДАЧИ 2 стадии</vt:lpstr>
      <vt:lpstr>ЗАДАЧИ 3 стадии</vt:lpstr>
      <vt:lpstr>    РАБОТА С ТЕКСТОМ</vt:lpstr>
      <vt:lpstr>     МАРКИРОВАННЫЙ ТЕКСТ</vt:lpstr>
      <vt:lpstr>Информационные стенды  «Древовидные графы»(кластеры)</vt:lpstr>
      <vt:lpstr>Слайд 11</vt:lpstr>
      <vt:lpstr>«Толстые» и «тонкие» вопросы</vt:lpstr>
      <vt:lpstr>Слайд 13</vt:lpstr>
      <vt:lpstr>Слайд 14</vt:lpstr>
      <vt:lpstr>Диаманты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Технология критического мышления      при обучении химии</dc:title>
  <cp:lastModifiedBy>admin</cp:lastModifiedBy>
  <cp:revision>24</cp:revision>
  <dcterms:modified xsi:type="dcterms:W3CDTF">2024-02-27T17:22:53Z</dcterms:modified>
</cp:coreProperties>
</file>