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7D7747-D9D0-4222-AE01-C647B9939E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7D7747-D9D0-4222-AE01-C647B9939E3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475" y="707390"/>
            <a:ext cx="11866245" cy="4093210"/>
          </a:xfrm>
        </p:spPr>
        <p:txBody>
          <a:bodyPr/>
          <a:p>
            <a:pPr algn="ctr"/>
            <a:r>
              <a:rPr lang="ru-RU" altLang="en-US"/>
              <a:t>АНАЛИЗ ВПР ПО ХИМИИ 8 КЛАСС </a:t>
            </a:r>
            <a:br>
              <a:rPr lang="ru-RU" altLang="en-US"/>
            </a:br>
            <a:r>
              <a:rPr lang="ru-RU" altLang="en-US"/>
              <a:t> 2022-2023 уч. год</a:t>
            </a: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Учитель химии 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МОАУ «СОШ№28 г.Орска»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Абсалямова И.Х.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 sz="4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Участники ВПР по химии в 8 классах</a:t>
            </a:r>
            <a:endParaRPr lang="ru-RU" altLang="en-US" sz="48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66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Всего 570 обучающихся</a:t>
            </a:r>
            <a:endParaRPr lang="ru-RU" altLang="en-US" sz="660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66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24 образовательных организаций</a:t>
            </a:r>
            <a:endParaRPr lang="ru-RU" altLang="en-US" sz="660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ОБЩАЯ ХАРАКТЕРИСТИКА</a:t>
            </a:r>
            <a:b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 РЕЗУЛЬТАТОВ ВЫПОЛНЕНИЯ РАБОТЫ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2800"/>
              <a:t>Средний балл выполнения проверочной работы по химии в г. Орске составил 3,7.</a:t>
            </a:r>
            <a:endParaRPr lang="ru-RU" altLang="en-US" sz="2800"/>
          </a:p>
          <a:p>
            <a:r>
              <a:rPr lang="ru-RU" altLang="en-US" sz="2800"/>
              <a:t>Не преодолели минимальный порог по химии 34 участников ВПР (5,96%). </a:t>
            </a:r>
            <a:endParaRPr lang="ru-RU" altLang="en-US" sz="2800"/>
          </a:p>
          <a:p>
            <a:r>
              <a:rPr lang="ru-RU" altLang="en-US" sz="2800"/>
              <a:t>По итогам ВПР в 2023 году 212 обучающихся г. Орска (37,19%) получили отметку «3». </a:t>
            </a:r>
            <a:endParaRPr lang="ru-RU" altLang="en-US" sz="2800"/>
          </a:p>
          <a:p>
            <a:r>
              <a:rPr lang="ru-RU" altLang="en-US" sz="2800"/>
              <a:t>Отметку «4» получили 220участника  (38,6%). </a:t>
            </a:r>
            <a:endParaRPr lang="ru-RU" altLang="en-US" sz="2800"/>
          </a:p>
          <a:p>
            <a:r>
              <a:rPr lang="ru-RU" altLang="en-US" sz="2800"/>
              <a:t>Отметку «5» получили 104 участника ВПР (18,25%). </a:t>
            </a:r>
            <a:endParaRPr lang="ru-RU" altLang="en-US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altLang="en-US">
                <a:latin typeface="Times New Roman" panose="02020603050405020304" charset="0"/>
                <a:cs typeface="Times New Roman" panose="02020603050405020304" charset="0"/>
                <a:sym typeface="+mn-ea"/>
              </a:rPr>
              <a:t>Сравнение результатов в разрезе образовательных организаций г. Орска показывает, что </a:t>
            </a:r>
            <a:br>
              <a:rPr lang="ru-RU" altLang="en-US">
                <a:latin typeface="Times New Roman" panose="02020603050405020304" charset="0"/>
                <a:cs typeface="Times New Roman" panose="02020603050405020304" charset="0"/>
              </a:rPr>
            </a:b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успешно ВПР по химии выполнили восьмиклассники МОАУ «СОШ № 5», МОАУ «Гимназия № 3», МОАУ «СОШ № 4».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высокий уровень качества обучения по химии выявлен в МОАУ "СОШ№1 им. А.С. Макаренко г. Орска", МОАУ «СОШ №27», МОАУ «СОШ № 38», МОАУ «СОШ № 54»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низкий качества обучения выявлен в МОАУ «СОШ № 13» (14,64%), МОАУ «СОШ № 88» (18,18%), ЧОУ «СОШ «Рекорд» (20%), МОАУ «СОШ № 53» (25 %), МОАУ «СОШ № 15» (29,63%), МОАУ Лицей № 1» (37,5 %).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Вывод: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918845"/>
            <a:ext cx="10972800" cy="5208905"/>
          </a:xfrm>
        </p:spPr>
        <p:txBody>
          <a:bodyPr/>
          <a:p>
            <a:pPr marL="0" indent="0">
              <a:buNone/>
            </a:pPr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Изучение результативности выполнения отдельных заданий ВПР по химии в 2023 году свидетельствует о наличии у обучающихся затруднений, связанных с необходимостью использовать приобретенные знания для экологически грамотного поведения в окружающей среде, объективно оценивать информацию о веществах и химических процессах, осознавать значение теоретических знаний по химии для практической деятельности человека и понимать необходимость соблюдения предписаний, предлагаемых в инструкциях по использованию лекарств, средств бытовой химии и др., а также умением характеризовать физические и химические свойства воды, называть соединения изученных классов неорганических веществ и характеризовать физические и химические свойства основных классов неорганических веществ: оксидов, кислот, оснований и солей. 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ru-RU" altLang="en-US"/>
              <a:t>В целях повышения качества преподавания химии: 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Рекомендации: </a:t>
            </a:r>
            <a:endParaRPr lang="ru-RU" altLang="en-US"/>
          </a:p>
          <a:p>
            <a:r>
              <a:rPr lang="ru-RU" altLang="en-US"/>
              <a:t>1. Включить в план работы ГМО учителей химии анализ ВПР; </a:t>
            </a:r>
            <a:endParaRPr lang="ru-RU" altLang="en-US"/>
          </a:p>
          <a:p>
            <a:r>
              <a:rPr lang="ru-RU" altLang="en-US"/>
              <a:t>2.  Рассмотреть на заседаниях ГМО учителей химии методическое сопровождение тем, вызвавших у обучающихся 8-ых классов затруднения в выполнении заданий ВПР; </a:t>
            </a:r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>
                <a:sym typeface="+mn-ea"/>
              </a:rPr>
              <a:t>Администрации ОО: </a:t>
            </a:r>
            <a:br>
              <a:rPr lang="ru-RU" altLang="en-US"/>
            </a:b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774065"/>
            <a:ext cx="10972800" cy="5353685"/>
          </a:xfrm>
        </p:spPr>
        <p:txBody>
          <a:bodyPr/>
          <a:p>
            <a:r>
              <a:rPr lang="ru-RU" altLang="en-US"/>
              <a:t> </a:t>
            </a:r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провести анализ полученных результатов (относительно запланированных в начале учебного года);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  проводить систематический внутренний мониторинг уровня достижений обучающихся с использованием возможностей многоуровневой системы оценки качества образования, анализировать динамику изменений индивидуальных результатов обучающихся, планировать коррекционную работу по результатам мониторинга; 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 осуществлять административный контроль по объективности выставления текущих, четвертных и годовой отметок и выполнения требований к оцениванию результатов обучающихся;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  обеспечить взаимодействие деятельности школьного и территориального учебно-методических объединений учителей предметников; 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 информировать родительскую общественность о результатах и проблемных аспектах написания ВПР;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  вовлекать родителей в учебно-воспитательный процесс: информировать родителей учащихся о результатах работы, проводить индивидуальные беседы с родителями с целью усиления контроля за подготовкой обучающихся к учебным занятиям. 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>
                <a:sym typeface="+mn-ea"/>
              </a:rPr>
              <a:t>Учителям:</a:t>
            </a:r>
            <a:br>
              <a:rPr lang="ru-RU" altLang="en-US"/>
            </a:b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9105" y="772795"/>
            <a:ext cx="11123295" cy="5354955"/>
          </a:xfrm>
        </p:spPr>
        <p:txBody>
          <a:bodyPr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­изучить образцы и описания проверочных работ, размещенных на сайте ФГБУ «ФИОКО» и критерии их оценивания;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­включить в проверочные работы задания в формате ВПР для диагностики уровня усвоения материала;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­включить задания, вызвавшие наибольшие затруднения учащихся, в дидактические материалы уроков; 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­вести учет выявленных пробелов для адресной помощи в ликвидации западания тем у учащихся;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­учителям химии совершенствовать методику объяснения физических и химических свойств воды, характеризовать химические и физические свойства простых и сложных веществ в неорганической химии.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3761</Words>
  <Application>WPS Presentation</Application>
  <PresentationFormat>宽屏</PresentationFormat>
  <Paragraphs>51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SimSun</vt:lpstr>
      <vt:lpstr>Wingdings</vt:lpstr>
      <vt:lpstr>Calibri Light</vt:lpstr>
      <vt:lpstr>Arial Unicode MS</vt:lpstr>
      <vt:lpstr>Calibri</vt:lpstr>
      <vt:lpstr>Microsoft YaHei</vt:lpstr>
      <vt:lpstr>Times New Roman</vt:lpstr>
      <vt:lpstr>Green Color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ilzira-08</cp:lastModifiedBy>
  <cp:revision>2</cp:revision>
  <dcterms:created xsi:type="dcterms:W3CDTF">2023-09-04T16:28:01Z</dcterms:created>
  <dcterms:modified xsi:type="dcterms:W3CDTF">2023-09-04T16:56:48Z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1049-11.2.0.11537</vt:lpwstr>
  </property>
  <property fmtid="{D5CDD505-2E9C-101B-9397-08002B2CF9AE}" pid="3" name="ICV">
    <vt:lpwstr>C4C2EF7F5A914342B29FE0841BBEFA29</vt:lpwstr>
  </property>
</Properties>
</file>