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svg" ContentType="image/svg+xml"/>
  <Default Extension="jpeg" ContentType="image/jpeg"/>
  <Default Extension="emf" ContentType="image/x-emf"/>
  <Default Extension="rels" ContentType="application/vnd.openxmlformats-package.relationships+xml"/>
  <Default Extension="xml" ContentType="application/xml"/>
  <Default Extension="vml" ContentType="application/vnd.openxmlformats-officedocument.vmlDrawing"/>
  <Default Extension="xlsx" ContentType="application/vnd.openxmlformats-officedocument.spreadsheetml.sheet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theme/themeOverride1.xml" ContentType="application/vnd.openxmlformats-officedocument.themeOverride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theme/themeOverride2.xml" ContentType="application/vnd.openxmlformats-officedocument.themeOverride+xml"/>
  <Override PartName="/ppt/notesSlides/notesSlide13.xml" ContentType="application/vnd.openxmlformats-officedocument.presentationml.notesSlide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22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23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28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4011" r:id="rId1"/>
  </p:sldMasterIdLst>
  <p:notesMasterIdLst>
    <p:notesMasterId r:id="rId34"/>
  </p:notesMasterIdLst>
  <p:handoutMasterIdLst>
    <p:handoutMasterId r:id="rId35"/>
  </p:handoutMasterIdLst>
  <p:sldIdLst>
    <p:sldId id="3327" r:id="rId2"/>
    <p:sldId id="3366" r:id="rId3"/>
    <p:sldId id="3437" r:id="rId4"/>
    <p:sldId id="3438" r:id="rId5"/>
    <p:sldId id="3436" r:id="rId6"/>
    <p:sldId id="3435" r:id="rId7"/>
    <p:sldId id="3439" r:id="rId8"/>
    <p:sldId id="3422" r:id="rId9"/>
    <p:sldId id="3440" r:id="rId10"/>
    <p:sldId id="3441" r:id="rId11"/>
    <p:sldId id="3420" r:id="rId12"/>
    <p:sldId id="3423" r:id="rId13"/>
    <p:sldId id="3428" r:id="rId14"/>
    <p:sldId id="3424" r:id="rId15"/>
    <p:sldId id="3429" r:id="rId16"/>
    <p:sldId id="3442" r:id="rId17"/>
    <p:sldId id="3365" r:id="rId18"/>
    <p:sldId id="3368" r:id="rId19"/>
    <p:sldId id="3367" r:id="rId20"/>
    <p:sldId id="3364" r:id="rId21"/>
    <p:sldId id="3383" r:id="rId22"/>
    <p:sldId id="3371" r:id="rId23"/>
    <p:sldId id="3372" r:id="rId24"/>
    <p:sldId id="3384" r:id="rId25"/>
    <p:sldId id="3385" r:id="rId26"/>
    <p:sldId id="3386" r:id="rId27"/>
    <p:sldId id="3390" r:id="rId28"/>
    <p:sldId id="3443" r:id="rId29"/>
    <p:sldId id="3444" r:id="rId30"/>
    <p:sldId id="3408" r:id="rId31"/>
    <p:sldId id="3380" r:id="rId32"/>
    <p:sldId id="3445" r:id="rId33"/>
  </p:sldIdLst>
  <p:sldSz cx="24377650" cy="13716000"/>
  <p:notesSz cx="9866313" cy="6735763"/>
  <p:defaultTextStyle>
    <a:defPPr>
      <a:defRPr lang="en-US"/>
    </a:defPPr>
    <a:lvl1pPr marL="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1pPr>
    <a:lvl2pPr marL="91421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2pPr>
    <a:lvl3pPr marL="1828434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3pPr>
    <a:lvl4pPr marL="2742651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4pPr>
    <a:lvl5pPr marL="3656868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5pPr>
    <a:lvl6pPr marL="4571086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1828434" rtl="0" eaLnBrk="1" latinLnBrk="0" hangingPunct="1">
      <a:defRPr sz="36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53" orient="horz" pos="480" userDrawn="1">
          <p15:clr>
            <a:srgbClr val="A4A3A4"/>
          </p15:clr>
        </p15:guide>
        <p15:guide id="54" pos="958" userDrawn="1">
          <p15:clr>
            <a:srgbClr val="A4A3A4"/>
          </p15:clr>
        </p15:guide>
        <p15:guide id="57" pos="14398" userDrawn="1">
          <p15:clr>
            <a:srgbClr val="A4A3A4"/>
          </p15:clr>
        </p15:guide>
        <p15:guide id="59" orient="horz" pos="8184" userDrawn="1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prnPr scaleToFitPaper="1"/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FC0D1B"/>
    <a:srgbClr val="CA252D"/>
    <a:srgbClr val="FA7B87"/>
    <a:srgbClr val="26AC95"/>
    <a:srgbClr val="E4F2F2"/>
    <a:srgbClr val="CCF6FF"/>
    <a:srgbClr val="5178B3"/>
    <a:srgbClr val="2CB3EB"/>
    <a:srgbClr val="FB4756"/>
    <a:srgbClr val="FA406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FABFCF23-3B69-468F-B69F-88F6DE6A72F2}" styleName="Medium Style 1 - Accent 5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5"/>
              </a:solidFill>
            </a:ln>
          </a:left>
          <a:right>
            <a:ln w="12700" cmpd="sng">
              <a:solidFill>
                <a:schemeClr val="accent5"/>
              </a:solidFill>
            </a:ln>
          </a:right>
          <a:top>
            <a:ln w="12700" cmpd="sng">
              <a:solidFill>
                <a:schemeClr val="accent5"/>
              </a:solidFill>
            </a:ln>
          </a:top>
          <a:bottom>
            <a:ln w="12700" cmpd="sng">
              <a:solidFill>
                <a:schemeClr val="accent5"/>
              </a:solidFill>
            </a:ln>
          </a:bottom>
          <a:insideH>
            <a:ln w="12700" cmpd="sng">
              <a:solidFill>
                <a:schemeClr val="accent5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5">
              <a:tint val="20000"/>
            </a:schemeClr>
          </a:solidFill>
        </a:fill>
      </a:tcStyle>
    </a:band1H>
    <a:band1V>
      <a:tcStyle>
        <a:tcBdr/>
        <a:fill>
          <a:solidFill>
            <a:schemeClr val="accent5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5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Row>
  </a:tblStyle>
  <a:tblStyle styleId="{10A1B5D5-9B99-4C35-A422-299274C87663}" styleName="Medium Style 1 - Accent 6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6"/>
              </a:solidFill>
            </a:ln>
          </a:left>
          <a:right>
            <a:ln w="12700" cmpd="sng">
              <a:solidFill>
                <a:schemeClr val="accent6"/>
              </a:solidFill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 w="12700" cmpd="sng">
              <a:solidFill>
                <a:schemeClr val="accent6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6">
              <a:tint val="20000"/>
            </a:schemeClr>
          </a:solidFill>
        </a:fill>
      </a:tcStyle>
    </a:band1H>
    <a:band1V>
      <a:tcStyle>
        <a:tcBdr/>
        <a:fill>
          <a:solidFill>
            <a:schemeClr val="accent6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6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6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21E4AEA4-8DFA-4A89-87EB-49C32662AFE0}" styleName="Medium Style 2 - Accent 2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2">
              <a:tint val="20000"/>
            </a:schemeClr>
          </a:solidFill>
        </a:fill>
      </a:tcStyle>
    </a:wholeTbl>
    <a:band1H>
      <a:tcStyle>
        <a:tcBdr/>
        <a:fill>
          <a:solidFill>
            <a:schemeClr val="accent2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2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2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2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2"/>
          </a:solidFill>
        </a:fill>
      </a:tcStyle>
    </a:firstRow>
  </a:tblStyle>
  <a:tblStyle styleId="{B301B821-A1FF-4177-AEE7-76D212191A09}" styleName="Medium Style 1 - Accent 1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1"/>
              </a:solidFill>
            </a:ln>
          </a:left>
          <a:right>
            <a:ln w="12700" cmpd="sng">
              <a:solidFill>
                <a:schemeClr val="accent1"/>
              </a:solidFill>
            </a:ln>
          </a:right>
          <a:top>
            <a:ln w="12700" cmpd="sng">
              <a:solidFill>
                <a:schemeClr val="accent1"/>
              </a:solidFill>
            </a:ln>
          </a:top>
          <a:bottom>
            <a:ln w="12700" cmpd="sng">
              <a:solidFill>
                <a:schemeClr val="accent1"/>
              </a:solidFill>
            </a:ln>
          </a:bottom>
          <a:insideH>
            <a:ln w="12700" cmpd="sng">
              <a:solidFill>
                <a:schemeClr val="accent1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1">
              <a:tint val="20000"/>
            </a:schemeClr>
          </a:solidFill>
        </a:fill>
      </a:tcStyle>
    </a:band1H>
    <a:band1V>
      <a:tcStyle>
        <a:tcBdr/>
        <a:fill>
          <a:solidFill>
            <a:schemeClr val="accent1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1"/>
          </a:solidFill>
        </a:fill>
      </a:tcStyle>
    </a:firstRow>
  </a:tblStyle>
  <a:tblStyle styleId="{9DCAF9ED-07DC-4A11-8D7F-57B35C25682E}" styleName="Medium Style 1 - Accent 2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2"/>
              </a:solidFill>
            </a:ln>
          </a:left>
          <a:right>
            <a:ln w="12700" cmpd="sng">
              <a:solidFill>
                <a:schemeClr val="accent2"/>
              </a:solidFill>
            </a:ln>
          </a:right>
          <a:top>
            <a:ln w="12700" cmpd="sng">
              <a:solidFill>
                <a:schemeClr val="accent2"/>
              </a:solidFill>
            </a:ln>
          </a:top>
          <a:bottom>
            <a:ln w="12700" cmpd="sng">
              <a:solidFill>
                <a:schemeClr val="accent2"/>
              </a:solidFill>
            </a:ln>
          </a:bottom>
          <a:insideH>
            <a:ln w="12700" cmpd="sng">
              <a:solidFill>
                <a:schemeClr val="accent2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2">
              <a:tint val="20000"/>
            </a:schemeClr>
          </a:solidFill>
        </a:fill>
      </a:tcStyle>
    </a:band1H>
    <a:band1V>
      <a:tcStyle>
        <a:tcBdr/>
        <a:fill>
          <a:solidFill>
            <a:schemeClr val="accent2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1FECB4D8-DB02-4DC6-A0A2-4F2EBAE1DC90}" styleName="Medium Style 1 - Accent 3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3"/>
              </a:solidFill>
            </a:ln>
          </a:left>
          <a:right>
            <a:ln w="12700" cmpd="sng">
              <a:solidFill>
                <a:schemeClr val="accent3"/>
              </a:solidFill>
            </a:ln>
          </a:right>
          <a:top>
            <a:ln w="12700" cmpd="sng">
              <a:solidFill>
                <a:schemeClr val="accent3"/>
              </a:solidFill>
            </a:ln>
          </a:top>
          <a:bottom>
            <a:ln w="12700" cmpd="sng">
              <a:solidFill>
                <a:schemeClr val="accent3"/>
              </a:solidFill>
            </a:ln>
          </a:bottom>
          <a:insideH>
            <a:ln w="12700" cmpd="sng">
              <a:solidFill>
                <a:schemeClr val="accent3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3">
              <a:tint val="20000"/>
            </a:schemeClr>
          </a:solidFill>
        </a:fill>
      </a:tcStyle>
    </a:band1H>
    <a:band1V>
      <a:tcStyle>
        <a:tcBdr/>
        <a:fill>
          <a:solidFill>
            <a:schemeClr val="accent3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3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3"/>
          </a:solidFill>
        </a:fill>
      </a:tcStyle>
    </a:firstRow>
  </a:tblStyle>
  <a:tblStyle styleId="{1E171933-4619-4E11-9A3F-F7608DF75F80}" styleName="Medium Style 1 - Accent 4">
    <a:wholeTbl>
      <a:tcTxStyle>
        <a:fontRef idx="minor">
          <a:scrgbClr r="0" g="0" b="0"/>
        </a:fontRef>
        <a:schemeClr val="dk1"/>
      </a:tcTxStyle>
      <a:tcStyle>
        <a:tcBdr>
          <a:left>
            <a:ln w="12700" cmpd="sng">
              <a:solidFill>
                <a:schemeClr val="accent4"/>
              </a:solidFill>
            </a:ln>
          </a:left>
          <a:right>
            <a:ln w="12700" cmpd="sng">
              <a:solidFill>
                <a:schemeClr val="accent4"/>
              </a:solidFill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 w="12700" cmpd="sng">
              <a:solidFill>
                <a:schemeClr val="accent4"/>
              </a:solidFill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accent4">
              <a:tint val="20000"/>
            </a:schemeClr>
          </a:solidFill>
        </a:fill>
      </a:tcStyle>
    </a:band1H>
    <a:band1V>
      <a:tcStyle>
        <a:tcBdr/>
        <a:fill>
          <a:solidFill>
            <a:schemeClr val="accent4">
              <a:tint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4"/>
              </a:solidFill>
            </a:ln>
          </a:top>
        </a:tcBdr>
        <a:fill>
          <a:solidFill>
            <a:schemeClr val="lt1"/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4"/>
          </a:solidFill>
        </a:fill>
      </a:tcStyle>
    </a:firstRow>
  </a:tblStyle>
  <a:tblStyle styleId="{9D7B26C5-4107-4FEC-AEDC-1716B250A1EF}" styleName="Light Style 1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tx1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tx1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tx1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tx1"/>
              </a:solidFill>
            </a:ln>
          </a:bottom>
        </a:tcBdr>
        <a:fill>
          <a:noFill/>
        </a:fill>
      </a:tcStyle>
    </a:firstRow>
  </a:tblStyle>
  <a:tblStyle styleId="{68D230F3-CF80-4859-8CE7-A43EE81993B5}" styleName="Light Style 1 - Accent 6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6"/>
              </a:solidFill>
            </a:ln>
          </a:top>
          <a:bottom>
            <a:ln w="12700" cmpd="sng">
              <a:solidFill>
                <a:schemeClr val="accent6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6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6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6"/>
              </a:solidFill>
            </a:ln>
          </a:bottom>
        </a:tcBdr>
        <a:fill>
          <a:noFill/>
        </a:fill>
      </a:tcStyle>
    </a:firstRow>
  </a:tblStyle>
  <a:tblStyle styleId="{7E9639D4-E3E2-4D34-9284-5A2195B3D0D7}" styleName="Light Style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  <a:top>
            <a:lnRef idx="1">
              <a:schemeClr val="tx1"/>
            </a:lnRef>
          </a:top>
          <a:bottom>
            <a:lnRef idx="1">
              <a:schemeClr val="tx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tx1"/>
            </a:lnRef>
          </a:top>
          <a:bottom>
            <a:lnRef idx="1">
              <a:schemeClr val="tx1"/>
            </a:lnRef>
          </a:bottom>
        </a:tcBdr>
      </a:tcStyle>
    </a:band1H>
    <a:band1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1V>
    <a:band2V>
      <a:tcStyle>
        <a:tcBdr>
          <a:left>
            <a:lnRef idx="1">
              <a:schemeClr val="tx1"/>
            </a:lnRef>
          </a:left>
          <a:right>
            <a:lnRef idx="1">
              <a:schemeClr val="tx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tx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tx1"/>
        </a:fillRef>
      </a:tcStyle>
    </a:firstRow>
  </a:tblStyle>
  <a:tblStyle styleId="{0660B408-B3CF-4A94-85FC-2B1E0A45F4A2}" styleName="Dark Style 2 - Accent 1/Accent 2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accent1">
              <a:tint val="20000"/>
            </a:schemeClr>
          </a:solidFill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2"/>
          </a:solidFill>
        </a:fill>
      </a:tcStyle>
    </a:firstRow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D27102A9-8310-4765-A935-A1911B00CA55}" styleName="Light Style 1 - Accent 4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12700" cmpd="sng">
              <a:solidFill>
                <a:schemeClr val="accent4"/>
              </a:solidFill>
            </a:ln>
          </a:top>
          <a:bottom>
            <a:ln w="12700" cmpd="sng">
              <a:solidFill>
                <a:schemeClr val="accent4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2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alpha val="20000"/>
            </a:schemeClr>
          </a:solidFill>
        </a:fill>
      </a:tcStyle>
    </a:band1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12700" cmpd="sng">
              <a:solidFill>
                <a:schemeClr val="accent4"/>
              </a:solidFill>
            </a:ln>
          </a:top>
        </a:tcBdr>
        <a:fill>
          <a:noFill/>
        </a:fill>
      </a:tcStyle>
    </a:lastRow>
    <a:firstRow>
      <a:tcTxStyle b="on"/>
      <a:tcStyle>
        <a:tcBdr>
          <a:bottom>
            <a:ln w="12700" cmpd="sng">
              <a:solidFill>
                <a:schemeClr val="accent4"/>
              </a:solidFill>
            </a:ln>
          </a:bottom>
        </a:tcBdr>
        <a:fill>
          <a:noFill/>
        </a:fill>
      </a:tcStyle>
    </a:firstRow>
  </a:tblStyle>
  <a:tblStyle styleId="{69012ECD-51FC-41F1-AA8D-1B2483CD663E}" styleName="Light Style 2 - Accent 1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</a:tcStyle>
    </a:band1H>
    <a:band1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1V>
    <a:band2V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1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1"/>
        </a:fillRef>
      </a:tcStyle>
    </a:firstRow>
  </a:tblStyle>
  <a:tblStyle styleId="{72833802-FEF1-4C79-8D5D-14CF1EAF98D9}" styleName="Light Style 2 - Accent 2">
    <a:wholeTbl>
      <a:tcTxStyle>
        <a:fontRef idx="minor">
          <a:scrgbClr r="0" g="0" b="0"/>
        </a:fontRef>
        <a:schemeClr val="tx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</a:tcStyle>
    </a:band1H>
    <a:band1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1V>
    <a:band2V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</a:tcBdr>
      </a:tcStyle>
    </a:band2V>
    <a:lastCol>
      <a:tcTxStyle b="on"/>
      <a:tcStyle>
        <a:tcBdr/>
      </a:tcStyle>
    </a:lastCol>
    <a:firstCol>
      <a:tcTxStyle b="on"/>
      <a:tcStyle>
        <a:tcBdr/>
      </a:tcStyle>
    </a:firstCol>
    <a:lastRow>
      <a:tcTxStyle b="on"/>
      <a:tcStyle>
        <a:tcBdr>
          <a:top>
            <a:ln w="50800" cmpd="dbl">
              <a:solidFill>
                <a:schemeClr val="accent2"/>
              </a:solidFill>
            </a:ln>
          </a:top>
        </a:tcBdr>
      </a:tcStyle>
    </a:lastRow>
    <a:firstRow>
      <a:tcTxStyle b="on">
        <a:fontRef idx="minor">
          <a:scrgbClr r="0" g="0" b="0"/>
        </a:fontRef>
        <a:schemeClr val="bg1"/>
      </a:tcTxStyle>
      <a:tcStyle>
        <a:tcBdr/>
        <a:fillRef idx="1">
          <a:schemeClr val="accent2"/>
        </a:fillRef>
      </a:tcStyle>
    </a:firstRow>
  </a:tblStyle>
  <a:tblStyle styleId="{00A15C55-8517-42AA-B614-E9B94910E393}" styleName="Medium Style 2 - Accent 4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4">
              <a:tint val="20000"/>
            </a:schemeClr>
          </a:solidFill>
        </a:fill>
      </a:tcStyle>
    </a:wholeTbl>
    <a:band1H>
      <a:tcStyle>
        <a:tcBdr/>
        <a:fill>
          <a:solidFill>
            <a:schemeClr val="accent4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4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4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4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14" autoAdjust="0"/>
    <p:restoredTop sz="95432" autoAdjust="0"/>
  </p:normalViewPr>
  <p:slideViewPr>
    <p:cSldViewPr snapToGrid="0" snapToObjects="1">
      <p:cViewPr varScale="1">
        <p:scale>
          <a:sx n="60" d="100"/>
          <a:sy n="60" d="100"/>
        </p:scale>
        <p:origin x="270" y="72"/>
      </p:cViewPr>
      <p:guideLst>
        <p:guide orient="horz" pos="480"/>
        <p:guide pos="958"/>
        <p:guide pos="14398"/>
        <p:guide orient="horz" pos="8184"/>
      </p:guideLst>
    </p:cSldViewPr>
  </p:slideViewPr>
  <p:notesTextViewPr>
    <p:cViewPr>
      <p:scale>
        <a:sx n="20" d="100"/>
        <a:sy n="20" d="100"/>
      </p:scale>
      <p:origin x="0" y="0"/>
    </p:cViewPr>
  </p:notesTextViewPr>
  <p:sorterViewPr>
    <p:cViewPr>
      <p:scale>
        <a:sx n="40" d="100"/>
        <a:sy n="40" d="100"/>
      </p:scale>
      <p:origin x="0" y="0"/>
    </p:cViewPr>
  </p:sorterViewPr>
  <p:notesViewPr>
    <p:cSldViewPr snapToGrid="0" snapToObjects="1" showGuides="1">
      <p:cViewPr varScale="1">
        <p:scale>
          <a:sx n="66" d="100"/>
          <a:sy n="66" d="100"/>
        </p:scale>
        <p:origin x="0" y="0"/>
      </p:cViewPr>
      <p:guideLst/>
    </p:cSldViewPr>
  </p:notes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tableStyles" Target="tableStyles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34" Type="http://schemas.openxmlformats.org/officeDocument/2006/relationships/notesMaster" Target="notesMasters/notesMaster1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theme" Target="theme/theme1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viewProps" Target="viewProp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presProps" Target="presProps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handoutMaster" Target="handoutMasters/handoutMaster1.xml"/></Relationships>
</file>

<file path=ppt/charts/_rels/chart1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1.xlsx"/><Relationship Id="rId2" Type="http://schemas.microsoft.com/office/2011/relationships/chartColorStyle" Target="colors1.xml"/><Relationship Id="rId1" Type="http://schemas.microsoft.com/office/2011/relationships/chartStyle" Target="style1.xml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1.xml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package" Target="../embeddings/_____Microsoft_Excel2.xlsx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themeOverride" Target="../theme/themeOverride2.xml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package" Target="../embeddings/_____Microsoft_Excel3.xlsx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_____Microsoft_Excel4.xlsx"/><Relationship Id="rId2" Type="http://schemas.microsoft.com/office/2011/relationships/chartColorStyle" Target="colors4.xml"/><Relationship Id="rId1" Type="http://schemas.microsoft.com/office/2011/relationships/chartStyle" Target="style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0"/>
    <c:plotArea>
      <c:layout/>
      <c:pieChart>
        <c:varyColors val="1"/>
        <c:dLbls>
          <c:showLegendKey val="0"/>
          <c:showVal val="0"/>
          <c:showCatName val="0"/>
          <c:showSerName val="0"/>
          <c:showPercent val="0"/>
          <c:showBubbleSize val="0"/>
          <c:showLeaderLines val="0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>
        <c:manualLayout>
          <c:xMode val="edge"/>
          <c:yMode val="edge"/>
          <c:x val="0.12664464849909227"/>
          <c:y val="0.90679118577827811"/>
          <c:w val="0.74671061118548732"/>
          <c:h val="9.3208814221721864E-2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2800" b="1" i="0" u="none" strike="noStrike" kern="1200" baseline="0">
              <a:solidFill>
                <a:schemeClr val="tx1"/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3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3200" b="1"/>
              <a:t>Категория</a:t>
            </a:r>
            <a:r>
              <a:rPr lang="ru-RU" sz="3200" b="1" baseline="0"/>
              <a:t> пед.сотрудников 2020 год</a:t>
            </a:r>
            <a:endParaRPr lang="ru-RU" sz="3200" b="1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Лист1!$G$2:$G$4</c:f>
              <c:strCache>
                <c:ptCount val="3"/>
                <c:pt idx="0">
                  <c:v>ВК </c:v>
                </c:pt>
                <c:pt idx="1">
                  <c:v>1 кат.</c:v>
                </c:pt>
                <c:pt idx="2">
                  <c:v>Без кат.</c:v>
                </c:pt>
              </c:strCache>
            </c:strRef>
          </c:cat>
          <c:val>
            <c:numRef>
              <c:f>Лист1!$H$2:$H$4</c:f>
              <c:numCache>
                <c:formatCode>0%</c:formatCode>
                <c:ptCount val="3"/>
                <c:pt idx="0">
                  <c:v>0.05</c:v>
                </c:pt>
                <c:pt idx="1">
                  <c:v>0.43</c:v>
                </c:pt>
                <c:pt idx="2">
                  <c:v>0.52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lrMapOvr bg1="lt1" tx1="dk1" bg2="lt2" tx2="dk2" accent1="accent1" accent2="accent2" accent3="accent3" accent4="accent4" accent5="accent5" accent6="accent6" hlink="hlink" folHlink="folHlink"/>
  <c:chart>
    <c:title>
      <c:tx>
        <c:rich>
          <a:bodyPr rot="0" spcFirstLastPara="1" vertOverflow="ellipsis" vert="horz" wrap="square" anchor="ctr" anchorCtr="1"/>
          <a:lstStyle/>
          <a:p>
            <a:pPr>
              <a:defRPr sz="3200" b="1" i="0" u="none" strike="noStrike" kern="1200" spc="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r>
              <a:rPr lang="ru-RU" sz="3200" b="1"/>
              <a:t>Категория</a:t>
            </a:r>
            <a:r>
              <a:rPr lang="ru-RU" sz="3200" b="1" baseline="0"/>
              <a:t> пед.сотрудников 2024 год</a:t>
            </a:r>
            <a:endParaRPr lang="ru-RU" sz="3200" b="1"/>
          </a:p>
        </c:rich>
      </c:tx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/>
      <c:pieChart>
        <c:varyColors val="1"/>
        <c:ser>
          <c:idx val="0"/>
          <c:order val="0"/>
          <c:dPt>
            <c:idx val="0"/>
            <c:bubble3D val="0"/>
            <c:spPr>
              <a:solidFill>
                <a:schemeClr val="accent6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1"/>
            <c:bubble3D val="0"/>
            <c:spPr>
              <a:solidFill>
                <a:schemeClr val="accent5"/>
              </a:solidFill>
              <a:ln w="19050">
                <a:solidFill>
                  <a:schemeClr val="lt1"/>
                </a:solidFill>
              </a:ln>
              <a:effectLst/>
            </c:spPr>
          </c:dPt>
          <c:dPt>
            <c:idx val="2"/>
            <c:bubble3D val="0"/>
            <c:spPr>
              <a:solidFill>
                <a:schemeClr val="accent4"/>
              </a:solidFill>
              <a:ln w="19050">
                <a:solidFill>
                  <a:schemeClr val="lt1"/>
                </a:solidFill>
              </a:ln>
              <a:effectLst/>
            </c:spPr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lIns="38100" tIns="19050" rIns="38100" bIns="19050" anchor="ctr" anchorCtr="1">
                <a:spAutoFit/>
              </a:bodyPr>
              <a:lstStyle/>
              <a:p>
                <a:pPr>
                  <a:defRPr sz="3200" b="1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dLblPos val="bestFit"/>
            <c:showLegendKey val="0"/>
            <c:showVal val="1"/>
            <c:showCatName val="0"/>
            <c:showSerName val="0"/>
            <c:showPercent val="0"/>
            <c:showBubbleSize val="0"/>
            <c:showLeaderLines val="1"/>
            <c:leaderLines>
              <c:spPr>
                <a:ln w="9525" cap="flat" cmpd="sng" algn="ctr">
                  <a:solidFill>
                    <a:schemeClr val="tx1">
                      <a:lumMod val="35000"/>
                      <a:lumOff val="65000"/>
                    </a:schemeClr>
                  </a:solidFill>
                  <a:round/>
                </a:ln>
                <a:effectLst/>
              </c:spPr>
            </c:leaderLines>
            <c:extLst>
              <c:ext xmlns:c15="http://schemas.microsoft.com/office/drawing/2012/chart" uri="{CE6537A1-D6FC-4f65-9D91-7224C49458BB}">
                <c15:layout/>
              </c:ext>
            </c:extLst>
          </c:dLbls>
          <c:cat>
            <c:strRef>
              <c:f>Лист1!$G$2:$G$4</c:f>
              <c:strCache>
                <c:ptCount val="3"/>
                <c:pt idx="0">
                  <c:v>ВК </c:v>
                </c:pt>
                <c:pt idx="1">
                  <c:v>1 кат.</c:v>
                </c:pt>
                <c:pt idx="2">
                  <c:v>Без кат.</c:v>
                </c:pt>
              </c:strCache>
            </c:strRef>
          </c:cat>
          <c:val>
            <c:numRef>
              <c:f>Лист1!$H$2:$H$4</c:f>
              <c:numCache>
                <c:formatCode>0%</c:formatCode>
                <c:ptCount val="3"/>
                <c:pt idx="0">
                  <c:v>0.13</c:v>
                </c:pt>
                <c:pt idx="1">
                  <c:v>0.69</c:v>
                </c:pt>
                <c:pt idx="2">
                  <c:v>0.04</c:v>
                </c:pt>
              </c:numCache>
            </c:numRef>
          </c:val>
        </c:ser>
        <c:dLbls>
          <c:dLblPos val="bestFit"/>
          <c:showLegendKey val="0"/>
          <c:showVal val="1"/>
          <c:showCatName val="0"/>
          <c:showSerName val="0"/>
          <c:showPercent val="0"/>
          <c:showBubbleSize val="0"/>
          <c:showLeaderLines val="1"/>
        </c:dLbls>
        <c:firstSliceAng val="0"/>
      </c:pieChart>
      <c:spPr>
        <a:noFill/>
        <a:ln>
          <a:noFill/>
        </a:ln>
        <a:effectLst/>
      </c:spPr>
    </c:plotArea>
    <c:legend>
      <c:legendPos val="b"/>
      <c:layout/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3200" b="0" i="0" u="none" strike="noStrike" kern="120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legend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4">
    <c:autoUpdate val="0"/>
  </c:externalData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>
  <c:date1904 val="0"/>
  <c:lang val="ru-RU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title>
      <c:layout>
        <c:manualLayout>
          <c:xMode val="edge"/>
          <c:yMode val="edge"/>
          <c:x val="0.37749741305053164"/>
          <c:y val="0"/>
        </c:manualLayout>
      </c:layout>
      <c:overlay val="0"/>
      <c:spPr>
        <a:noFill/>
        <a:ln>
          <a:noFill/>
        </a:ln>
        <a:effectLst/>
      </c:spPr>
      <c:txPr>
        <a:bodyPr rot="0" spcFirstLastPara="1" vertOverflow="ellipsis" vert="horz" wrap="square" anchor="ctr" anchorCtr="1"/>
        <a:lstStyle/>
        <a:p>
          <a:pPr>
            <a:defRPr sz="6600" b="1" i="0" u="none" strike="noStrike" kern="1200" spc="0" baseline="0">
              <a:solidFill>
                <a:schemeClr val="tx1">
                  <a:lumMod val="65000"/>
                  <a:lumOff val="35000"/>
                </a:schemeClr>
              </a:solidFill>
              <a:latin typeface="+mn-lt"/>
              <a:ea typeface="+mn-ea"/>
              <a:cs typeface="+mn-cs"/>
            </a:defRPr>
          </a:pPr>
          <a:endParaRPr lang="ru-RU"/>
        </a:p>
      </c:txPr>
    </c:title>
    <c:autoTitleDeleted val="0"/>
    <c:plotArea>
      <c:layout>
        <c:manualLayout>
          <c:layoutTarget val="inner"/>
          <c:xMode val="edge"/>
          <c:yMode val="edge"/>
          <c:x val="3.0370051453481955E-2"/>
          <c:y val="3.9710493735452879E-2"/>
          <c:w val="0.95868959972167944"/>
          <c:h val="0.88371307205281346"/>
        </c:manualLayout>
      </c:layout>
      <c:barChart>
        <c:barDir val="col"/>
        <c:grouping val="stacked"/>
        <c:varyColors val="0"/>
        <c:ser>
          <c:idx val="0"/>
          <c:order val="0"/>
          <c:tx>
            <c:strRef>
              <c:f>Лист1!$B$1</c:f>
              <c:strCache>
                <c:ptCount val="1"/>
                <c:pt idx="0">
                  <c:v>Контингент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Lbls>
            <c:dLbl>
              <c:idx val="0"/>
              <c:layout/>
              <c:tx>
                <c:rich>
                  <a:bodyPr/>
                  <a:lstStyle/>
                  <a:p>
                    <a:r>
                      <a:rPr lang="en-US" baseline="0" smtClean="0"/>
                      <a:t> </a:t>
                    </a:r>
                    <a:fld id="{5A9CCC5B-0CFC-4401-9141-57E5D3DCC39B}" type="VALUE">
                      <a:rPr lang="en-US" baseline="0"/>
                      <a:pPr/>
                      <a:t>[ЗНАЧЕНИЕ]</a:t>
                    </a:fld>
                    <a:endParaRPr lang="en-US" baseline="0" smtClean="0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dLbl>
              <c:idx val="1"/>
              <c:layout/>
              <c:tx>
                <c:rich>
                  <a:bodyPr/>
                  <a:lstStyle/>
                  <a:p>
                    <a:fld id="{2AEE13E7-94B0-4BAB-B47A-DC7726A013D1}" type="VALUE">
                      <a:rPr lang="en-US" baseline="0" smtClean="0"/>
                      <a:pPr/>
                      <a:t>[ЗНАЧЕНИЕ]</a:t>
                    </a:fld>
                    <a:endParaRPr lang="ru-RU"/>
                  </a:p>
                </c:rich>
              </c:tx>
              <c:showLegendKey val="0"/>
              <c:showVal val="1"/>
              <c:showCatName val="1"/>
              <c:showSerName val="0"/>
              <c:showPercent val="0"/>
              <c:showBubbleSize val="0"/>
              <c:extLst>
                <c:ext xmlns:c15="http://schemas.microsoft.com/office/drawing/2012/chart" uri="{CE6537A1-D6FC-4f65-9D91-7224C49458BB}">
                  <c15:layout/>
                  <c15:dlblFieldTable/>
                  <c15:showDataLabelsRange val="0"/>
                </c:ext>
              </c:extLst>
            </c:dLbl>
            <c:spPr>
              <a:solidFill>
                <a:prstClr val="white"/>
              </a:solidFill>
              <a:ln>
                <a:solidFill>
                  <a:srgbClr val="000000">
                    <a:lumMod val="25000"/>
                    <a:lumOff val="75000"/>
                  </a:srgbClr>
                </a:solidFill>
              </a:ln>
              <a:effectLst/>
            </c:spPr>
            <c:txPr>
              <a:bodyPr rot="0" spcFirstLastPara="1" vertOverflow="clip" horzOverflow="clip" vert="horz" wrap="square" lIns="38100" tIns="19050" rIns="38100" bIns="19050" anchor="ctr" anchorCtr="1">
                <a:spAutoFit/>
              </a:bodyPr>
              <a:lstStyle/>
              <a:p>
                <a:pPr>
                  <a:defRPr sz="3200" b="1" i="0" u="none" strike="noStrike" kern="1200" baseline="0">
                    <a:solidFill>
                      <a:schemeClr val="dk1">
                        <a:lumMod val="65000"/>
                        <a:lumOff val="35000"/>
                      </a:schemeClr>
                    </a:solidFill>
                    <a:latin typeface="+mn-lt"/>
                    <a:ea typeface="+mn-ea"/>
                    <a:cs typeface="+mn-cs"/>
                  </a:defRPr>
                </a:pPr>
                <a:endParaRPr lang="ru-RU"/>
              </a:p>
            </c:txPr>
            <c:showLegendKey val="0"/>
            <c:showVal val="1"/>
            <c:showCatName val="1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pPr xmlns:c15="http://schemas.microsoft.com/office/drawing/2012/chart">
                  <a:prstGeom prst="rect">
                    <a:avLst/>
                  </a:prstGeom>
                  <a:noFill/>
                  <a:ln>
                    <a:noFill/>
                  </a:ln>
                </c15:spPr>
                <c15:showLeaderLines val="0"/>
              </c:ext>
            </c:extLst>
          </c:dLbls>
          <c:cat>
            <c:strRef>
              <c:f>Лист1!$A$2:$A$3</c:f>
              <c:strCache>
                <c:ptCount val="2"/>
                <c:pt idx="0">
                  <c:v>2019 год</c:v>
                </c:pt>
                <c:pt idx="1">
                  <c:v>2024 год</c:v>
                </c:pt>
              </c:strCache>
            </c:strRef>
          </c:cat>
          <c:val>
            <c:numRef>
              <c:f>Лист1!$B$2:$B$3</c:f>
              <c:numCache>
                <c:formatCode>General</c:formatCode>
                <c:ptCount val="2"/>
                <c:pt idx="0">
                  <c:v>720</c:v>
                </c:pt>
                <c:pt idx="1">
                  <c:v>898</c:v>
                </c:pt>
              </c:numCache>
            </c:numRef>
          </c:val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50"/>
        <c:overlap val="100"/>
        <c:axId val="376278664"/>
        <c:axId val="376272784"/>
      </c:barChart>
      <c:catAx>
        <c:axId val="376278664"/>
        <c:scaling>
          <c:orientation val="minMax"/>
        </c:scaling>
        <c:delete val="0"/>
        <c:axPos val="b"/>
        <c:numFmt formatCode="General" sourceLinked="1"/>
        <c:majorTickMark val="none"/>
        <c:minorTickMark val="none"/>
        <c:tickLblPos val="nextTo"/>
        <c:spPr>
          <a:noFill/>
          <a:ln w="9525" cap="flat" cmpd="sng" algn="ctr">
            <a:solidFill>
              <a:schemeClr val="tx1">
                <a:lumMod val="15000"/>
                <a:lumOff val="85000"/>
              </a:schemeClr>
            </a:solidFill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3200" b="1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76272784"/>
        <c:crosses val="autoZero"/>
        <c:auto val="1"/>
        <c:lblAlgn val="ctr"/>
        <c:lblOffset val="100"/>
        <c:noMultiLvlLbl val="0"/>
      </c:catAx>
      <c:valAx>
        <c:axId val="376272784"/>
        <c:scaling>
          <c:orientation val="minMax"/>
        </c:scaling>
        <c:delete val="0"/>
        <c:axPos val="l"/>
        <c:majorGridlines>
          <c:spPr>
            <a:ln w="9525" cap="flat" cmpd="sng" algn="ctr">
              <a:solidFill>
                <a:schemeClr val="tx1">
                  <a:lumMod val="15000"/>
                  <a:lumOff val="85000"/>
                </a:schemeClr>
              </a:solidFill>
              <a:round/>
            </a:ln>
            <a:effectLst/>
          </c:spPr>
        </c:majorGridlines>
        <c:numFmt formatCode="General" sourceLinked="1"/>
        <c:majorTickMark val="none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cs"/>
              </a:defRPr>
            </a:pPr>
            <a:endParaRPr lang="ru-RU"/>
          </a:p>
        </c:txPr>
        <c:crossAx val="376278664"/>
        <c:crosses val="autoZero"/>
        <c:crossBetween val="between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/>
      </a:pPr>
      <a:endParaRPr lang="ru-RU"/>
    </a:p>
  </c:txPr>
  <c:externalData r:id="rId3">
    <c:autoUpdate val="0"/>
  </c:externalData>
</c:chartSpace>
</file>

<file path=ppt/charts/colors1.xml><?xml version="1.0" encoding="utf-8"?>
<cs:colorStyle xmlns:cs="http://schemas.microsoft.com/office/drawing/2012/chartStyle" xmlns:a="http://schemas.openxmlformats.org/drawingml/2006/main" meth="cycle" id="12">
  <a:schemeClr val="accent2"/>
  <a:schemeClr val="accent4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3">
  <a:schemeClr val="accent6"/>
  <a:schemeClr val="accent5"/>
  <a:schemeClr val="accent4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00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900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900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900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400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900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97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colorful5">
  <dgm:title val=""/>
  <dgm:desc val=""/>
  <dgm:catLst>
    <dgm:cat type="colorful" pri="10500"/>
  </dgm:catLst>
  <dgm:styleLbl name="node0">
    <dgm:fillClrLst meth="repeat">
      <a:schemeClr val="accent4"/>
    </dgm:fillClrLst>
    <dgm:linClrLst meth="repeat">
      <a:schemeClr val="lt1"/>
    </dgm:linClrLst>
    <dgm:effectClrLst/>
    <dgm:txLinClrLst/>
    <dgm:txFillClrLst/>
    <dgm:txEffectClrLst/>
  </dgm:styleLbl>
  <dgm:styleLbl name="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5"/>
      <a:schemeClr val="accent6"/>
    </dgm:fillClrLst>
    <dgm:linClrLst>
      <a:schemeClr val="accent5"/>
      <a:schemeClr val="accent6"/>
    </dgm:linClrLst>
    <dgm:effectClrLst/>
    <dgm:txLinClrLst/>
    <dgm:txFillClrLst/>
    <dgm:txEffectClrLst/>
  </dgm:styleLbl>
  <dgm:styleLbl name="lnNode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5">
        <a:alpha val="50000"/>
      </a:schemeClr>
      <a:schemeClr val="accent6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5">
        <a:tint val="50000"/>
      </a:schemeClr>
      <a:schemeClr val="accent6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5">
        <a:tint val="50000"/>
      </a:schemeClr>
      <a:schemeClr val="accent6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f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5"/>
      <a:schemeClr val="accent6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1D1">
    <dgm:fillClrLst/>
    <dgm:linClrLst>
      <a:schemeClr val="accent5"/>
      <a:schemeClr val="accent6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5"/>
    </dgm:fillClrLst>
    <dgm:linClrLst meth="repeat">
      <a:schemeClr val="accent5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5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1">
    <dgm:fillClrLst meth="repeat">
      <a:schemeClr val="accent6"/>
    </dgm:fillClrLst>
    <dgm:linClrLst meth="repeat">
      <a:schemeClr val="lt1">
        <a:shade val="80000"/>
      </a:schemeClr>
    </dgm:linClrLst>
    <dgm:effectClrLst/>
    <dgm:txLinClrLst/>
    <dgm:txFillClrLst/>
    <dgm:txEffectClrLst/>
  </dgm:styleLbl>
  <dgm:styleLbl name="asst2">
    <dgm:fillClrLst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2"/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3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5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3">
    <dgm:fillClrLst meth="repeat">
      <a:schemeClr val="accent6"/>
    </dgm:fillClrLst>
    <dgm:linClrLst meth="repeat">
      <a:schemeClr val="l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5"/>
    </dgm:fillClrLst>
    <dgm:linClrLst meth="repeat">
      <a:schemeClr val="accent5"/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6">
        <a:tint val="90000"/>
      </a:schemeClr>
    </dgm:fillClrLst>
    <dgm:linClrLst meth="repeat">
      <a:schemeClr val="accent6"/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6">
        <a:tint val="70000"/>
      </a:schemeClr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6">
        <a:tint val="50000"/>
      </a:schemeClr>
    </dgm:fillClrLst>
    <dgm:linClrLst meth="repeat">
      <a:schemeClr val="accent2"/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5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>
      <a:schemeClr val="accent5"/>
      <a:schemeClr val="accent6"/>
    </dgm:linClrLst>
    <dgm:effectClrLst/>
    <dgm:txLinClrLst/>
    <dgm:txFillClrLst meth="repeat">
      <a:schemeClr val="dk1"/>
    </dgm:txFillClrLst>
    <dgm:txEffectClrLst/>
  </dgm:styleLbl>
  <dgm:styleLbl name="f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5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>
      <a:schemeClr val="accent5">
        <a:tint val="40000"/>
        <a:alpha val="90000"/>
      </a:schemeClr>
      <a:schemeClr val="accent6">
        <a:tint val="40000"/>
        <a:alpha val="90000"/>
      </a:schemeClr>
    </dgm:fillClrLst>
    <dgm:linClrLst>
      <a:schemeClr val="accent5">
        <a:tint val="40000"/>
        <a:alpha val="90000"/>
      </a:schemeClr>
      <a:schemeClr val="accent6">
        <a:tint val="40000"/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>
      <a:schemeClr val="accent4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>
      <a:schemeClr val="accent6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>
      <a:schemeClr val="accent2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5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5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5">
        <a:tint val="50000"/>
        <a:alpha val="40000"/>
      </a:schemeClr>
    </dgm:fillClrLst>
    <dgm:linClrLst meth="repeat">
      <a:schemeClr val="accent5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5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A566633D-BF0E-4788-8858-B22246662BE3}" type="doc">
      <dgm:prSet loTypeId="urn:microsoft.com/office/officeart/2005/8/layout/vProcess5" loCatId="process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25332A72-562C-4E5C-A85E-483155BDCCD7}">
      <dgm:prSet phldrT="[Текст]" custT="1"/>
      <dgm:spPr/>
      <dgm:t>
        <a:bodyPr/>
        <a:lstStyle/>
        <a:p>
          <a:pPr algn="ctr"/>
          <a:r>
            <a:rPr lang="ru-RU" sz="7200" b="1" strike="noStrike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27%-</a:t>
          </a:r>
          <a:r>
            <a:rPr lang="ru-RU" sz="7200" b="1" strike="noStrike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высшая категория</a:t>
          </a:r>
        </a:p>
      </dgm:t>
    </dgm:pt>
    <dgm:pt modelId="{C2360E12-C6BE-4F6C-B08E-19712920026B}" type="parTrans" cxnId="{7DC7AD34-FC4E-479B-B223-D7515E84342D}">
      <dgm:prSet/>
      <dgm:spPr/>
      <dgm:t>
        <a:bodyPr/>
        <a:lstStyle/>
        <a:p>
          <a:endParaRPr lang="ru-RU"/>
        </a:p>
      </dgm:t>
    </dgm:pt>
    <dgm:pt modelId="{9D4D8040-3B08-4D05-B8AD-9C443CB09316}" type="sibTrans" cxnId="{7DC7AD34-FC4E-479B-B223-D7515E84342D}">
      <dgm:prSet/>
      <dgm:spPr/>
      <dgm:t>
        <a:bodyPr/>
        <a:lstStyle/>
        <a:p>
          <a:endParaRPr lang="ru-RU"/>
        </a:p>
      </dgm:t>
    </dgm:pt>
    <dgm:pt modelId="{DFF0B594-67A1-4A4F-9D62-9156B8C777FE}">
      <dgm:prSet phldrT="[Текст]" custT="1"/>
      <dgm:spPr/>
      <dgm:t>
        <a:bodyPr/>
        <a:lstStyle/>
        <a:p>
          <a:r>
            <a:rPr lang="ru-RU" sz="72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69%-</a:t>
          </a:r>
          <a:r>
            <a:rPr lang="ru-RU" sz="72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первая категория</a:t>
          </a:r>
          <a:endParaRPr lang="ru-RU" sz="7200" dirty="0"/>
        </a:p>
      </dgm:t>
    </dgm:pt>
    <dgm:pt modelId="{18E79985-55DA-409B-A2AA-C04AB05E9561}" type="parTrans" cxnId="{33063D42-885D-4715-B004-DE12886128AE}">
      <dgm:prSet/>
      <dgm:spPr/>
      <dgm:t>
        <a:bodyPr/>
        <a:lstStyle/>
        <a:p>
          <a:endParaRPr lang="ru-RU"/>
        </a:p>
      </dgm:t>
    </dgm:pt>
    <dgm:pt modelId="{563088B9-B278-4F90-BEC1-1C56D93C493A}" type="sibTrans" cxnId="{33063D42-885D-4715-B004-DE12886128AE}">
      <dgm:prSet/>
      <dgm:spPr/>
      <dgm:t>
        <a:bodyPr/>
        <a:lstStyle/>
        <a:p>
          <a:endParaRPr lang="ru-RU"/>
        </a:p>
      </dgm:t>
    </dgm:pt>
    <dgm:pt modelId="{44B58B37-99FB-4272-9BA0-D13A49B6E4F2}">
      <dgm:prSet phldrT="[Текст]" custT="1"/>
      <dgm:spPr/>
      <dgm:t>
        <a:bodyPr/>
        <a:lstStyle/>
        <a:p>
          <a:pPr algn="ctr"/>
          <a:r>
            <a:rPr lang="ru-RU" sz="6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4%-</a:t>
          </a:r>
          <a:r>
            <a: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молодые специалисты</a:t>
          </a:r>
          <a:endParaRPr lang="ru-RU" sz="6600" dirty="0"/>
        </a:p>
      </dgm:t>
    </dgm:pt>
    <dgm:pt modelId="{D9724B55-FD28-4BBE-9841-2B5F31F808EB}" type="parTrans" cxnId="{8F19DF48-34F0-438B-99FF-C5A21445FD3B}">
      <dgm:prSet/>
      <dgm:spPr/>
      <dgm:t>
        <a:bodyPr/>
        <a:lstStyle/>
        <a:p>
          <a:endParaRPr lang="ru-RU"/>
        </a:p>
      </dgm:t>
    </dgm:pt>
    <dgm:pt modelId="{53C17816-557F-431B-A389-A275048008A4}" type="sibTrans" cxnId="{8F19DF48-34F0-438B-99FF-C5A21445FD3B}">
      <dgm:prSet/>
      <dgm:spPr/>
      <dgm:t>
        <a:bodyPr/>
        <a:lstStyle/>
        <a:p>
          <a:endParaRPr lang="ru-RU"/>
        </a:p>
      </dgm:t>
    </dgm:pt>
    <dgm:pt modelId="{A2A57348-9CC0-465D-A16C-1FC43D91D767}" type="pres">
      <dgm:prSet presAssocID="{A566633D-BF0E-4788-8858-B22246662BE3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401BB69-4FE0-4C1D-9082-4A1300BAF265}" type="pres">
      <dgm:prSet presAssocID="{A566633D-BF0E-4788-8858-B22246662BE3}" presName="dummyMaxCanvas" presStyleCnt="0">
        <dgm:presLayoutVars/>
      </dgm:prSet>
      <dgm:spPr/>
    </dgm:pt>
    <dgm:pt modelId="{8769E74F-01F2-4737-BA10-04BBCDA45891}" type="pres">
      <dgm:prSet presAssocID="{A566633D-BF0E-4788-8858-B22246662BE3}" presName="ThreeNodes_1" presStyleLbl="node1" presStyleIdx="0" presStyleCnt="3" custLinFactNeighborX="-3406" custLinFactNeighborY="-5000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1AB729EC-7062-4F37-A453-98874ABEDAD9}" type="pres">
      <dgm:prSet presAssocID="{A566633D-BF0E-4788-8858-B22246662BE3}" presName="ThreeNodes_2" presStyleLbl="node1" presStyleIdx="1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AF47ABE5-0788-4DA0-AA2C-99236F220F1B}" type="pres">
      <dgm:prSet presAssocID="{A566633D-BF0E-4788-8858-B22246662BE3}" presName="ThreeNodes_3" presStyleLbl="node1" presStyleIdx="2" presStyleCnt="3" custScaleX="104312" custLinFactNeighborX="662" custLinFactNeighborY="0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D0A0E1C0-2C2E-42D9-BBA0-E7A7540D354F}" type="pres">
      <dgm:prSet presAssocID="{A566633D-BF0E-4788-8858-B22246662BE3}" presName="ThreeConn_1-2" presStyleLbl="fgAccFollowNode1" presStyleIdx="0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0F3122FD-CB1D-4BA3-97B7-0663B917A0D1}" type="pres">
      <dgm:prSet presAssocID="{A566633D-BF0E-4788-8858-B22246662BE3}" presName="ThreeConn_2-3" presStyleLbl="fgAccFollow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7BA76CD-EF45-4FB5-819D-37DF0F6FD158}" type="pres">
      <dgm:prSet presAssocID="{A566633D-BF0E-4788-8858-B22246662BE3}" presName="ThreeNodes_1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0E7D404-6179-4F7E-9EF1-678780AFCAA3}" type="pres">
      <dgm:prSet presAssocID="{A566633D-BF0E-4788-8858-B22246662BE3}" presName="ThreeNodes_2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4FBBFC0C-EFE9-42B6-BB05-DF0F520900DD}" type="pres">
      <dgm:prSet presAssocID="{A566633D-BF0E-4788-8858-B22246662BE3}" presName="ThreeNodes_3_text" presStyleLbl="node1" presStyleIdx="2" presStyleCnt="3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8F19DF48-34F0-438B-99FF-C5A21445FD3B}" srcId="{A566633D-BF0E-4788-8858-B22246662BE3}" destId="{44B58B37-99FB-4272-9BA0-D13A49B6E4F2}" srcOrd="2" destOrd="0" parTransId="{D9724B55-FD28-4BBE-9841-2B5F31F808EB}" sibTransId="{53C17816-557F-431B-A389-A275048008A4}"/>
    <dgm:cxn modelId="{4828F0AE-AD01-4972-908E-D40D37D46F5E}" type="presOf" srcId="{563088B9-B278-4F90-BEC1-1C56D93C493A}" destId="{0F3122FD-CB1D-4BA3-97B7-0663B917A0D1}" srcOrd="0" destOrd="0" presId="urn:microsoft.com/office/officeart/2005/8/layout/vProcess5"/>
    <dgm:cxn modelId="{08F27FB2-C46F-4A36-B354-480A62EBF8CC}" type="presOf" srcId="{9D4D8040-3B08-4D05-B8AD-9C443CB09316}" destId="{D0A0E1C0-2C2E-42D9-BBA0-E7A7540D354F}" srcOrd="0" destOrd="0" presId="urn:microsoft.com/office/officeart/2005/8/layout/vProcess5"/>
    <dgm:cxn modelId="{1FF161B3-1E41-4B8B-B40B-56AF8961BD3A}" type="presOf" srcId="{25332A72-562C-4E5C-A85E-483155BDCCD7}" destId="{8769E74F-01F2-4737-BA10-04BBCDA45891}" srcOrd="0" destOrd="0" presId="urn:microsoft.com/office/officeart/2005/8/layout/vProcess5"/>
    <dgm:cxn modelId="{6794F4DD-EBE7-49D8-AAEE-7D74C48465F2}" type="presOf" srcId="{44B58B37-99FB-4272-9BA0-D13A49B6E4F2}" destId="{AF47ABE5-0788-4DA0-AA2C-99236F220F1B}" srcOrd="0" destOrd="0" presId="urn:microsoft.com/office/officeart/2005/8/layout/vProcess5"/>
    <dgm:cxn modelId="{7DC7AD34-FC4E-479B-B223-D7515E84342D}" srcId="{A566633D-BF0E-4788-8858-B22246662BE3}" destId="{25332A72-562C-4E5C-A85E-483155BDCCD7}" srcOrd="0" destOrd="0" parTransId="{C2360E12-C6BE-4F6C-B08E-19712920026B}" sibTransId="{9D4D8040-3B08-4D05-B8AD-9C443CB09316}"/>
    <dgm:cxn modelId="{E4548F50-564C-4C25-8054-BB95EFAC99E4}" type="presOf" srcId="{DFF0B594-67A1-4A4F-9D62-9156B8C777FE}" destId="{1AB729EC-7062-4F37-A453-98874ABEDAD9}" srcOrd="0" destOrd="0" presId="urn:microsoft.com/office/officeart/2005/8/layout/vProcess5"/>
    <dgm:cxn modelId="{1E64239A-295C-45B8-8543-4B0EEAA699EF}" type="presOf" srcId="{44B58B37-99FB-4272-9BA0-D13A49B6E4F2}" destId="{4FBBFC0C-EFE9-42B6-BB05-DF0F520900DD}" srcOrd="1" destOrd="0" presId="urn:microsoft.com/office/officeart/2005/8/layout/vProcess5"/>
    <dgm:cxn modelId="{3BA6F012-1717-4CBE-871C-DD975342935D}" type="presOf" srcId="{DFF0B594-67A1-4A4F-9D62-9156B8C777FE}" destId="{C0E7D404-6179-4F7E-9EF1-678780AFCAA3}" srcOrd="1" destOrd="0" presId="urn:microsoft.com/office/officeart/2005/8/layout/vProcess5"/>
    <dgm:cxn modelId="{33063D42-885D-4715-B004-DE12886128AE}" srcId="{A566633D-BF0E-4788-8858-B22246662BE3}" destId="{DFF0B594-67A1-4A4F-9D62-9156B8C777FE}" srcOrd="1" destOrd="0" parTransId="{18E79985-55DA-409B-A2AA-C04AB05E9561}" sibTransId="{563088B9-B278-4F90-BEC1-1C56D93C493A}"/>
    <dgm:cxn modelId="{F2A87520-14F0-4B5C-A8CC-25C49AA4CF2A}" type="presOf" srcId="{A566633D-BF0E-4788-8858-B22246662BE3}" destId="{A2A57348-9CC0-465D-A16C-1FC43D91D767}" srcOrd="0" destOrd="0" presId="urn:microsoft.com/office/officeart/2005/8/layout/vProcess5"/>
    <dgm:cxn modelId="{EE96272E-836C-46F5-8656-9426D14093FB}" type="presOf" srcId="{25332A72-562C-4E5C-A85E-483155BDCCD7}" destId="{37BA76CD-EF45-4FB5-819D-37DF0F6FD158}" srcOrd="1" destOrd="0" presId="urn:microsoft.com/office/officeart/2005/8/layout/vProcess5"/>
    <dgm:cxn modelId="{135B1F89-BBAA-4688-A963-7A87F001B2F0}" type="presParOf" srcId="{A2A57348-9CC0-465D-A16C-1FC43D91D767}" destId="{F401BB69-4FE0-4C1D-9082-4A1300BAF265}" srcOrd="0" destOrd="0" presId="urn:microsoft.com/office/officeart/2005/8/layout/vProcess5"/>
    <dgm:cxn modelId="{D8C105BD-C9BF-412A-BB4A-92207CAE4CB7}" type="presParOf" srcId="{A2A57348-9CC0-465D-A16C-1FC43D91D767}" destId="{8769E74F-01F2-4737-BA10-04BBCDA45891}" srcOrd="1" destOrd="0" presId="urn:microsoft.com/office/officeart/2005/8/layout/vProcess5"/>
    <dgm:cxn modelId="{62FDA602-7AEB-4412-A7FC-C96477DABBFA}" type="presParOf" srcId="{A2A57348-9CC0-465D-A16C-1FC43D91D767}" destId="{1AB729EC-7062-4F37-A453-98874ABEDAD9}" srcOrd="2" destOrd="0" presId="urn:microsoft.com/office/officeart/2005/8/layout/vProcess5"/>
    <dgm:cxn modelId="{B5CECCDC-947A-41BA-B05A-2D326A281871}" type="presParOf" srcId="{A2A57348-9CC0-465D-A16C-1FC43D91D767}" destId="{AF47ABE5-0788-4DA0-AA2C-99236F220F1B}" srcOrd="3" destOrd="0" presId="urn:microsoft.com/office/officeart/2005/8/layout/vProcess5"/>
    <dgm:cxn modelId="{C0A26AE8-DBBB-484D-8E72-E94F5740E711}" type="presParOf" srcId="{A2A57348-9CC0-465D-A16C-1FC43D91D767}" destId="{D0A0E1C0-2C2E-42D9-BBA0-E7A7540D354F}" srcOrd="4" destOrd="0" presId="urn:microsoft.com/office/officeart/2005/8/layout/vProcess5"/>
    <dgm:cxn modelId="{5FBCC069-C230-4D97-B60D-854748669D93}" type="presParOf" srcId="{A2A57348-9CC0-465D-A16C-1FC43D91D767}" destId="{0F3122FD-CB1D-4BA3-97B7-0663B917A0D1}" srcOrd="5" destOrd="0" presId="urn:microsoft.com/office/officeart/2005/8/layout/vProcess5"/>
    <dgm:cxn modelId="{7F65A177-98F5-48F8-BD95-0553B1D245B1}" type="presParOf" srcId="{A2A57348-9CC0-465D-A16C-1FC43D91D767}" destId="{37BA76CD-EF45-4FB5-819D-37DF0F6FD158}" srcOrd="6" destOrd="0" presId="urn:microsoft.com/office/officeart/2005/8/layout/vProcess5"/>
    <dgm:cxn modelId="{052E8B67-FA71-48B2-8E7E-E47E6D7C5194}" type="presParOf" srcId="{A2A57348-9CC0-465D-A16C-1FC43D91D767}" destId="{C0E7D404-6179-4F7E-9EF1-678780AFCAA3}" srcOrd="7" destOrd="0" presId="urn:microsoft.com/office/officeart/2005/8/layout/vProcess5"/>
    <dgm:cxn modelId="{526E179A-102C-46D8-9584-D9883793DD35}" type="presParOf" srcId="{A2A57348-9CC0-465D-A16C-1FC43D91D767}" destId="{4FBBFC0C-EFE9-42B6-BB05-DF0F520900DD}" srcOrd="8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A566633D-BF0E-4788-8858-B22246662BE3}" type="doc">
      <dgm:prSet loTypeId="urn:microsoft.com/office/officeart/2005/8/layout/vProcess5" loCatId="process" qsTypeId="urn:microsoft.com/office/officeart/2005/8/quickstyle/3d3" qsCatId="3D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25332A72-562C-4E5C-A85E-483155BDCCD7}">
      <dgm:prSet phldrT="[Текст]" custT="1"/>
      <dgm:spPr/>
      <dgm:t>
        <a:bodyPr/>
        <a:lstStyle/>
        <a:p>
          <a:pPr algn="ctr"/>
          <a:r>
            <a:rPr lang="ru-RU" sz="66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48 </a:t>
          </a:r>
          <a:r>
            <a:rPr lang="ru-RU" sz="66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лет-средний возраст </a:t>
          </a:r>
        </a:p>
      </dgm:t>
    </dgm:pt>
    <dgm:pt modelId="{C2360E12-C6BE-4F6C-B08E-19712920026B}" type="parTrans" cxnId="{7DC7AD34-FC4E-479B-B223-D7515E84342D}">
      <dgm:prSet/>
      <dgm:spPr/>
      <dgm:t>
        <a:bodyPr/>
        <a:lstStyle/>
        <a:p>
          <a:endParaRPr lang="ru-RU"/>
        </a:p>
      </dgm:t>
    </dgm:pt>
    <dgm:pt modelId="{9D4D8040-3B08-4D05-B8AD-9C443CB09316}" type="sibTrans" cxnId="{7DC7AD34-FC4E-479B-B223-D7515E84342D}">
      <dgm:prSet/>
      <dgm:spPr/>
      <dgm:t>
        <a:bodyPr/>
        <a:lstStyle/>
        <a:p>
          <a:endParaRPr lang="ru-RU"/>
        </a:p>
      </dgm:t>
    </dgm:pt>
    <dgm:pt modelId="{DFF0B594-67A1-4A4F-9D62-9156B8C777FE}">
      <dgm:prSet phldrT="[Текст]" custT="1"/>
      <dgm:spPr/>
      <dgm:t>
        <a:bodyPr/>
        <a:lstStyle/>
        <a:p>
          <a:pPr algn="r"/>
          <a:r>
            <a:rPr lang="ru-RU" sz="5400" b="1" dirty="0" smtClean="0">
              <a:effectLst/>
            </a:rPr>
            <a:t>13%-</a:t>
          </a:r>
          <a:r>
            <a:rPr lang="ru-RU" sz="5400" b="1" dirty="0">
              <a:effectLst/>
            </a:rPr>
            <a:t>доля педагогов </a:t>
          </a:r>
          <a:r>
            <a:rPr lang="ru-RU" sz="6000" b="1" dirty="0">
              <a:effectLst/>
            </a:rPr>
            <a:t>до</a:t>
          </a:r>
          <a:r>
            <a:rPr lang="ru-RU" sz="5400" b="1" dirty="0">
              <a:effectLst/>
            </a:rPr>
            <a:t> 35 лет</a:t>
          </a:r>
        </a:p>
      </dgm:t>
    </dgm:pt>
    <dgm:pt modelId="{18E79985-55DA-409B-A2AA-C04AB05E9561}" type="parTrans" cxnId="{33063D42-885D-4715-B004-DE12886128AE}">
      <dgm:prSet/>
      <dgm:spPr/>
      <dgm:t>
        <a:bodyPr/>
        <a:lstStyle/>
        <a:p>
          <a:endParaRPr lang="ru-RU"/>
        </a:p>
      </dgm:t>
    </dgm:pt>
    <dgm:pt modelId="{563088B9-B278-4F90-BEC1-1C56D93C493A}" type="sibTrans" cxnId="{33063D42-885D-4715-B004-DE12886128AE}">
      <dgm:prSet/>
      <dgm:spPr/>
      <dgm:t>
        <a:bodyPr/>
        <a:lstStyle/>
        <a:p>
          <a:endParaRPr lang="ru-RU"/>
        </a:p>
      </dgm:t>
    </dgm:pt>
    <dgm:pt modelId="{A2A57348-9CC0-465D-A16C-1FC43D91D767}" type="pres">
      <dgm:prSet presAssocID="{A566633D-BF0E-4788-8858-B22246662BE3}" presName="outerComposite" presStyleCnt="0">
        <dgm:presLayoutVars>
          <dgm:chMax val="5"/>
          <dgm:dir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F401BB69-4FE0-4C1D-9082-4A1300BAF265}" type="pres">
      <dgm:prSet presAssocID="{A566633D-BF0E-4788-8858-B22246662BE3}" presName="dummyMaxCanvas" presStyleCnt="0">
        <dgm:presLayoutVars/>
      </dgm:prSet>
      <dgm:spPr/>
    </dgm:pt>
    <dgm:pt modelId="{6E2B8113-C3F6-4D73-9992-73B98B8EF2CD}" type="pres">
      <dgm:prSet presAssocID="{A566633D-BF0E-4788-8858-B22246662BE3}" presName="TwoNodes_1" presStyleLbl="node1" presStyleIdx="0" presStyleCnt="2" custLinFactNeighborX="1169" custLinFactNeighborY="1949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7398F8E-86FE-4370-8B74-797B31A605F1}" type="pres">
      <dgm:prSet presAssocID="{A566633D-BF0E-4788-8858-B22246662BE3}" presName="TwoNodes_2" presStyleLbl="node1" presStyleIdx="1" presStyleCnt="2" custScaleX="98049" custLinFactNeighborX="3037" custLinFactNeighborY="-1086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3FBBD39-CB5B-479A-920C-D59B19F056B0}" type="pres">
      <dgm:prSet presAssocID="{A566633D-BF0E-4788-8858-B22246662BE3}" presName="TwoConn_1-2" presStyleLbl="fgAccFollowNode1" presStyleIdx="0" presStyleCnt="1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8BC501BA-8EE4-467F-88D7-1D8087A84D40}" type="pres">
      <dgm:prSet presAssocID="{A566633D-BF0E-4788-8858-B22246662BE3}" presName="TwoNodes_1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79F8CDBF-88A9-4723-81EE-EA21E705802C}" type="pres">
      <dgm:prSet presAssocID="{A566633D-BF0E-4788-8858-B22246662BE3}" presName="TwoNodes_2_text" presStyleLbl="node1" presStyleIdx="1" presStyleCnt="2">
        <dgm:presLayoutVars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BD446B8-00FF-418E-963D-A49F4F38F6EF}" type="presOf" srcId="{9D4D8040-3B08-4D05-B8AD-9C443CB09316}" destId="{F3FBBD39-CB5B-479A-920C-D59B19F056B0}" srcOrd="0" destOrd="0" presId="urn:microsoft.com/office/officeart/2005/8/layout/vProcess5"/>
    <dgm:cxn modelId="{33063D42-885D-4715-B004-DE12886128AE}" srcId="{A566633D-BF0E-4788-8858-B22246662BE3}" destId="{DFF0B594-67A1-4A4F-9D62-9156B8C777FE}" srcOrd="1" destOrd="0" parTransId="{18E79985-55DA-409B-A2AA-C04AB05E9561}" sibTransId="{563088B9-B278-4F90-BEC1-1C56D93C493A}"/>
    <dgm:cxn modelId="{E0AE2112-136E-417D-B3DF-C1D69C988E06}" type="presOf" srcId="{DFF0B594-67A1-4A4F-9D62-9156B8C777FE}" destId="{87398F8E-86FE-4370-8B74-797B31A605F1}" srcOrd="0" destOrd="0" presId="urn:microsoft.com/office/officeart/2005/8/layout/vProcess5"/>
    <dgm:cxn modelId="{F2A87520-14F0-4B5C-A8CC-25C49AA4CF2A}" type="presOf" srcId="{A566633D-BF0E-4788-8858-B22246662BE3}" destId="{A2A57348-9CC0-465D-A16C-1FC43D91D767}" srcOrd="0" destOrd="0" presId="urn:microsoft.com/office/officeart/2005/8/layout/vProcess5"/>
    <dgm:cxn modelId="{7DC7AD34-FC4E-479B-B223-D7515E84342D}" srcId="{A566633D-BF0E-4788-8858-B22246662BE3}" destId="{25332A72-562C-4E5C-A85E-483155BDCCD7}" srcOrd="0" destOrd="0" parTransId="{C2360E12-C6BE-4F6C-B08E-19712920026B}" sibTransId="{9D4D8040-3B08-4D05-B8AD-9C443CB09316}"/>
    <dgm:cxn modelId="{3C044601-B0B8-4DC4-856E-C0A335213781}" type="presOf" srcId="{25332A72-562C-4E5C-A85E-483155BDCCD7}" destId="{6E2B8113-C3F6-4D73-9992-73B98B8EF2CD}" srcOrd="0" destOrd="0" presId="urn:microsoft.com/office/officeart/2005/8/layout/vProcess5"/>
    <dgm:cxn modelId="{114C203E-4E9F-458C-8E2E-5954B8216D3B}" type="presOf" srcId="{25332A72-562C-4E5C-A85E-483155BDCCD7}" destId="{8BC501BA-8EE4-467F-88D7-1D8087A84D40}" srcOrd="1" destOrd="0" presId="urn:microsoft.com/office/officeart/2005/8/layout/vProcess5"/>
    <dgm:cxn modelId="{00E97E17-AFAB-4DBF-ACB4-D2EA748CABAF}" type="presOf" srcId="{DFF0B594-67A1-4A4F-9D62-9156B8C777FE}" destId="{79F8CDBF-88A9-4723-81EE-EA21E705802C}" srcOrd="1" destOrd="0" presId="urn:microsoft.com/office/officeart/2005/8/layout/vProcess5"/>
    <dgm:cxn modelId="{135B1F89-BBAA-4688-A963-7A87F001B2F0}" type="presParOf" srcId="{A2A57348-9CC0-465D-A16C-1FC43D91D767}" destId="{F401BB69-4FE0-4C1D-9082-4A1300BAF265}" srcOrd="0" destOrd="0" presId="urn:microsoft.com/office/officeart/2005/8/layout/vProcess5"/>
    <dgm:cxn modelId="{CA9AC0AA-50A1-48A6-8A5C-F9269EE51C06}" type="presParOf" srcId="{A2A57348-9CC0-465D-A16C-1FC43D91D767}" destId="{6E2B8113-C3F6-4D73-9992-73B98B8EF2CD}" srcOrd="1" destOrd="0" presId="urn:microsoft.com/office/officeart/2005/8/layout/vProcess5"/>
    <dgm:cxn modelId="{A27377E2-C2A5-4FF9-B145-E87CC885AFC4}" type="presParOf" srcId="{A2A57348-9CC0-465D-A16C-1FC43D91D767}" destId="{87398F8E-86FE-4370-8B74-797B31A605F1}" srcOrd="2" destOrd="0" presId="urn:microsoft.com/office/officeart/2005/8/layout/vProcess5"/>
    <dgm:cxn modelId="{A5BA224E-B8A9-4C79-9EFD-F324CE2AC93E}" type="presParOf" srcId="{A2A57348-9CC0-465D-A16C-1FC43D91D767}" destId="{F3FBBD39-CB5B-479A-920C-D59B19F056B0}" srcOrd="3" destOrd="0" presId="urn:microsoft.com/office/officeart/2005/8/layout/vProcess5"/>
    <dgm:cxn modelId="{04CF2722-E4B7-4FAE-B636-30C3B52EF4B4}" type="presParOf" srcId="{A2A57348-9CC0-465D-A16C-1FC43D91D767}" destId="{8BC501BA-8EE4-467F-88D7-1D8087A84D40}" srcOrd="4" destOrd="0" presId="urn:microsoft.com/office/officeart/2005/8/layout/vProcess5"/>
    <dgm:cxn modelId="{EFCCD4CC-114A-44E8-AEA6-3C93B6A07C62}" type="presParOf" srcId="{A2A57348-9CC0-465D-A16C-1FC43D91D767}" destId="{79F8CDBF-88A9-4723-81EE-EA21E705802C}" srcOrd="5" destOrd="0" presId="urn:microsoft.com/office/officeart/2005/8/layout/vProcess5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D4207F54-4CE6-49F9-AB3E-266A553C70A0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3919F2C2-A8EC-4145-B395-FBE9A786FD9B}">
      <dgm:prSet phldrT="[Текст]"/>
      <dgm:spPr/>
      <dgm:t>
        <a:bodyPr/>
        <a:lstStyle/>
        <a:p>
          <a:r>
            <a:rPr lang="ru-RU" b="1" dirty="0" smtClean="0"/>
            <a:t> </a:t>
          </a:r>
          <a:r>
            <a:rPr lang="ru-RU" b="1" dirty="0"/>
            <a:t>педагогов-эксперты педагогической </a:t>
          </a:r>
          <a:r>
            <a:rPr lang="ru-RU" b="1" dirty="0" smtClean="0"/>
            <a:t>деятельности – 2 человека</a:t>
          </a:r>
          <a:endParaRPr lang="ru-RU" b="1" dirty="0"/>
        </a:p>
      </dgm:t>
    </dgm:pt>
    <dgm:pt modelId="{FDE8B6DA-BACA-4DB6-A5B9-836B55374F94}" type="parTrans" cxnId="{C8F1EC68-57B1-4D42-8145-E8683965B2AE}">
      <dgm:prSet/>
      <dgm:spPr/>
      <dgm:t>
        <a:bodyPr/>
        <a:lstStyle/>
        <a:p>
          <a:endParaRPr lang="ru-RU"/>
        </a:p>
      </dgm:t>
    </dgm:pt>
    <dgm:pt modelId="{FDF5032B-70D3-4B27-BFDE-6C35BF699101}" type="sibTrans" cxnId="{C8F1EC68-57B1-4D42-8145-E8683965B2AE}">
      <dgm:prSet/>
      <dgm:spPr/>
      <dgm:t>
        <a:bodyPr/>
        <a:lstStyle/>
        <a:p>
          <a:endParaRPr lang="ru-RU"/>
        </a:p>
      </dgm:t>
    </dgm:pt>
    <dgm:pt modelId="{97220B9F-800F-42FD-AA51-25D37AC1AE2A}">
      <dgm:prSet phldrT="[Текст]"/>
      <dgm:spPr/>
      <dgm:t>
        <a:bodyPr/>
        <a:lstStyle/>
        <a:p>
          <a:r>
            <a:rPr lang="ru-RU" b="1" dirty="0" smtClean="0"/>
            <a:t> </a:t>
          </a:r>
          <a:r>
            <a:rPr lang="ru-RU" b="1" dirty="0"/>
            <a:t>педагога-руководители муниципальных </a:t>
          </a:r>
          <a:r>
            <a:rPr lang="ru-RU" b="1" dirty="0" smtClean="0"/>
            <a:t>МО – 1 </a:t>
          </a:r>
          <a:endParaRPr lang="ru-RU" b="1" dirty="0"/>
        </a:p>
      </dgm:t>
    </dgm:pt>
    <dgm:pt modelId="{C616A6BA-F3F7-42FC-B161-4B9C908C6C08}" type="parTrans" cxnId="{01350287-DD4A-4398-9899-1591CE32B3DF}">
      <dgm:prSet/>
      <dgm:spPr/>
      <dgm:t>
        <a:bodyPr/>
        <a:lstStyle/>
        <a:p>
          <a:endParaRPr lang="ru-RU"/>
        </a:p>
      </dgm:t>
    </dgm:pt>
    <dgm:pt modelId="{FD8004ED-B050-4579-A39C-CBC99D5726C2}" type="sibTrans" cxnId="{01350287-DD4A-4398-9899-1591CE32B3DF}">
      <dgm:prSet/>
      <dgm:spPr/>
      <dgm:t>
        <a:bodyPr/>
        <a:lstStyle/>
        <a:p>
          <a:endParaRPr lang="ru-RU"/>
        </a:p>
      </dgm:t>
    </dgm:pt>
    <dgm:pt modelId="{379EE6AE-6FF9-4929-BF18-39E3415028A8}">
      <dgm:prSet phldrT="[Текст]"/>
      <dgm:spPr/>
      <dgm:t>
        <a:bodyPr/>
        <a:lstStyle/>
        <a:p>
          <a:r>
            <a:rPr lang="ru-RU" b="1" dirty="0" smtClean="0"/>
            <a:t> </a:t>
          </a:r>
          <a:r>
            <a:rPr lang="ru-RU" b="1" dirty="0"/>
            <a:t>педагога-руководители муниципальных творческих </a:t>
          </a:r>
          <a:r>
            <a:rPr lang="ru-RU" b="1" dirty="0" smtClean="0"/>
            <a:t>площадок – 1 </a:t>
          </a:r>
          <a:endParaRPr lang="ru-RU" b="1" dirty="0"/>
        </a:p>
      </dgm:t>
    </dgm:pt>
    <dgm:pt modelId="{A9250C82-E859-4FAC-B701-824DD13DAF73}" type="parTrans" cxnId="{7A6446BD-FECA-4A1A-B53B-22C61D1F52B8}">
      <dgm:prSet/>
      <dgm:spPr/>
      <dgm:t>
        <a:bodyPr/>
        <a:lstStyle/>
        <a:p>
          <a:endParaRPr lang="ru-RU"/>
        </a:p>
      </dgm:t>
    </dgm:pt>
    <dgm:pt modelId="{C0428F2D-6ECF-498B-AC37-F81CA8132D4A}" type="sibTrans" cxnId="{7A6446BD-FECA-4A1A-B53B-22C61D1F52B8}">
      <dgm:prSet/>
      <dgm:spPr/>
      <dgm:t>
        <a:bodyPr/>
        <a:lstStyle/>
        <a:p>
          <a:endParaRPr lang="ru-RU"/>
        </a:p>
      </dgm:t>
    </dgm:pt>
    <dgm:pt modelId="{3DBE8B1C-D40C-4972-BA40-17C7A2D63EEE}">
      <dgm:prSet phldrT="[Текст]"/>
      <dgm:spPr/>
      <dgm:t>
        <a:bodyPr/>
        <a:lstStyle/>
        <a:p>
          <a:r>
            <a:rPr lang="ru-RU" b="1" dirty="0" smtClean="0"/>
            <a:t> </a:t>
          </a:r>
          <a:r>
            <a:rPr lang="ru-RU" b="1" dirty="0"/>
            <a:t>педагогов-эксперты </a:t>
          </a:r>
          <a:r>
            <a:rPr lang="ru-RU" b="1" dirty="0" smtClean="0"/>
            <a:t>ОГЭ – 6 человек</a:t>
          </a:r>
          <a:endParaRPr lang="ru-RU" b="1" dirty="0"/>
        </a:p>
      </dgm:t>
    </dgm:pt>
    <dgm:pt modelId="{F30AD44F-2049-4DB4-86E9-EF359A5820AB}" type="sibTrans" cxnId="{955CE80F-B7A0-45EA-9649-BB1F150EFB21}">
      <dgm:prSet/>
      <dgm:spPr/>
      <dgm:t>
        <a:bodyPr/>
        <a:lstStyle/>
        <a:p>
          <a:endParaRPr lang="ru-RU"/>
        </a:p>
      </dgm:t>
    </dgm:pt>
    <dgm:pt modelId="{A9C59BD8-54DF-432B-B7E5-416AA3196543}" type="parTrans" cxnId="{955CE80F-B7A0-45EA-9649-BB1F150EFB21}">
      <dgm:prSet/>
      <dgm:spPr/>
      <dgm:t>
        <a:bodyPr/>
        <a:lstStyle/>
        <a:p>
          <a:endParaRPr lang="ru-RU"/>
        </a:p>
      </dgm:t>
    </dgm:pt>
    <dgm:pt modelId="{A33E9EB6-07B3-40C6-8024-F368B3E962B1}" type="pres">
      <dgm:prSet presAssocID="{D4207F54-4CE6-49F9-AB3E-266A553C70A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C81DD6B-5996-40E4-8798-3DD9710D1EEF}" type="pres">
      <dgm:prSet presAssocID="{3DBE8B1C-D40C-4972-BA40-17C7A2D63EEE}" presName="parentText" presStyleLbl="node1" presStyleIdx="0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AFB022-0547-4CA9-9729-A7C31859110A}" type="pres">
      <dgm:prSet presAssocID="{F30AD44F-2049-4DB4-86E9-EF359A5820AB}" presName="spacer" presStyleCnt="0"/>
      <dgm:spPr/>
    </dgm:pt>
    <dgm:pt modelId="{9E7418E1-A344-4FE7-9B43-CBCDA2458867}" type="pres">
      <dgm:prSet presAssocID="{3919F2C2-A8EC-4145-B395-FBE9A786FD9B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936083-2A67-4CF7-BFC1-41C75980A47E}" type="pres">
      <dgm:prSet presAssocID="{FDF5032B-70D3-4B27-BFDE-6C35BF699101}" presName="spacer" presStyleCnt="0"/>
      <dgm:spPr/>
    </dgm:pt>
    <dgm:pt modelId="{822B3621-9FDF-4E6A-8D74-0125AE26DC7C}" type="pres">
      <dgm:prSet presAssocID="{97220B9F-800F-42FD-AA51-25D37AC1AE2A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C2188BB0-E463-42D0-A94B-8610F6801F4D}" type="pres">
      <dgm:prSet presAssocID="{FD8004ED-B050-4579-A39C-CBC99D5726C2}" presName="spacer" presStyleCnt="0"/>
      <dgm:spPr/>
    </dgm:pt>
    <dgm:pt modelId="{1218D5EC-08FA-4DF7-8F9D-7ADD7A168577}" type="pres">
      <dgm:prSet presAssocID="{379EE6AE-6FF9-4929-BF18-39E3415028A8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9963B69-C71F-460F-B08C-0A8DA8AF7D17}" type="presOf" srcId="{97220B9F-800F-42FD-AA51-25D37AC1AE2A}" destId="{822B3621-9FDF-4E6A-8D74-0125AE26DC7C}" srcOrd="0" destOrd="0" presId="urn:microsoft.com/office/officeart/2005/8/layout/vList2"/>
    <dgm:cxn modelId="{CF64BCC0-757B-4E3F-952A-BEF5AC357FCB}" type="presOf" srcId="{3919F2C2-A8EC-4145-B395-FBE9A786FD9B}" destId="{9E7418E1-A344-4FE7-9B43-CBCDA2458867}" srcOrd="0" destOrd="0" presId="urn:microsoft.com/office/officeart/2005/8/layout/vList2"/>
    <dgm:cxn modelId="{3385A747-2869-4558-BEC9-FDAB6B64C962}" type="presOf" srcId="{D4207F54-4CE6-49F9-AB3E-266A553C70A0}" destId="{A33E9EB6-07B3-40C6-8024-F368B3E962B1}" srcOrd="0" destOrd="0" presId="urn:microsoft.com/office/officeart/2005/8/layout/vList2"/>
    <dgm:cxn modelId="{F23F8F57-8B0C-4029-8FA3-DD44AE04E833}" type="presOf" srcId="{379EE6AE-6FF9-4929-BF18-39E3415028A8}" destId="{1218D5EC-08FA-4DF7-8F9D-7ADD7A168577}" srcOrd="0" destOrd="0" presId="urn:microsoft.com/office/officeart/2005/8/layout/vList2"/>
    <dgm:cxn modelId="{C8F1EC68-57B1-4D42-8145-E8683965B2AE}" srcId="{D4207F54-4CE6-49F9-AB3E-266A553C70A0}" destId="{3919F2C2-A8EC-4145-B395-FBE9A786FD9B}" srcOrd="1" destOrd="0" parTransId="{FDE8B6DA-BACA-4DB6-A5B9-836B55374F94}" sibTransId="{FDF5032B-70D3-4B27-BFDE-6C35BF699101}"/>
    <dgm:cxn modelId="{955CE80F-B7A0-45EA-9649-BB1F150EFB21}" srcId="{D4207F54-4CE6-49F9-AB3E-266A553C70A0}" destId="{3DBE8B1C-D40C-4972-BA40-17C7A2D63EEE}" srcOrd="0" destOrd="0" parTransId="{A9C59BD8-54DF-432B-B7E5-416AA3196543}" sibTransId="{F30AD44F-2049-4DB4-86E9-EF359A5820AB}"/>
    <dgm:cxn modelId="{01350287-DD4A-4398-9899-1591CE32B3DF}" srcId="{D4207F54-4CE6-49F9-AB3E-266A553C70A0}" destId="{97220B9F-800F-42FD-AA51-25D37AC1AE2A}" srcOrd="2" destOrd="0" parTransId="{C616A6BA-F3F7-42FC-B161-4B9C908C6C08}" sibTransId="{FD8004ED-B050-4579-A39C-CBC99D5726C2}"/>
    <dgm:cxn modelId="{7A6446BD-FECA-4A1A-B53B-22C61D1F52B8}" srcId="{D4207F54-4CE6-49F9-AB3E-266A553C70A0}" destId="{379EE6AE-6FF9-4929-BF18-39E3415028A8}" srcOrd="3" destOrd="0" parTransId="{A9250C82-E859-4FAC-B701-824DD13DAF73}" sibTransId="{C0428F2D-6ECF-498B-AC37-F81CA8132D4A}"/>
    <dgm:cxn modelId="{06BD5EE6-CFEE-4D94-95AB-4D239C89E029}" type="presOf" srcId="{3DBE8B1C-D40C-4972-BA40-17C7A2D63EEE}" destId="{4C81DD6B-5996-40E4-8798-3DD9710D1EEF}" srcOrd="0" destOrd="0" presId="urn:microsoft.com/office/officeart/2005/8/layout/vList2"/>
    <dgm:cxn modelId="{1674F100-9D7D-4897-AEE2-95274F374495}" type="presParOf" srcId="{A33E9EB6-07B3-40C6-8024-F368B3E962B1}" destId="{4C81DD6B-5996-40E4-8798-3DD9710D1EEF}" srcOrd="0" destOrd="0" presId="urn:microsoft.com/office/officeart/2005/8/layout/vList2"/>
    <dgm:cxn modelId="{C51E38DB-4AB5-44B0-95A5-BC3BA7498F05}" type="presParOf" srcId="{A33E9EB6-07B3-40C6-8024-F368B3E962B1}" destId="{32AFB022-0547-4CA9-9729-A7C31859110A}" srcOrd="1" destOrd="0" presId="urn:microsoft.com/office/officeart/2005/8/layout/vList2"/>
    <dgm:cxn modelId="{0F43E3C0-C743-4DC2-B486-3CE59B69720A}" type="presParOf" srcId="{A33E9EB6-07B3-40C6-8024-F368B3E962B1}" destId="{9E7418E1-A344-4FE7-9B43-CBCDA2458867}" srcOrd="2" destOrd="0" presId="urn:microsoft.com/office/officeart/2005/8/layout/vList2"/>
    <dgm:cxn modelId="{5964B70F-5EE4-498E-8E2B-1A6D296FE2BE}" type="presParOf" srcId="{A33E9EB6-07B3-40C6-8024-F368B3E962B1}" destId="{95936083-2A67-4CF7-BFC1-41C75980A47E}" srcOrd="3" destOrd="0" presId="urn:microsoft.com/office/officeart/2005/8/layout/vList2"/>
    <dgm:cxn modelId="{835C65BB-5A01-470C-A98B-76F47DF81170}" type="presParOf" srcId="{A33E9EB6-07B3-40C6-8024-F368B3E962B1}" destId="{822B3621-9FDF-4E6A-8D74-0125AE26DC7C}" srcOrd="4" destOrd="0" presId="urn:microsoft.com/office/officeart/2005/8/layout/vList2"/>
    <dgm:cxn modelId="{00E2E9FF-5B0B-469A-A517-DDE96BC89D68}" type="presParOf" srcId="{A33E9EB6-07B3-40C6-8024-F368B3E962B1}" destId="{C2188BB0-E463-42D0-A94B-8610F6801F4D}" srcOrd="5" destOrd="0" presId="urn:microsoft.com/office/officeart/2005/8/layout/vList2"/>
    <dgm:cxn modelId="{73A14D67-4231-4861-A943-24FD43B63270}" type="presParOf" srcId="{A33E9EB6-07B3-40C6-8024-F368B3E962B1}" destId="{1218D5EC-08FA-4DF7-8F9D-7ADD7A168577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D4207F54-4CE6-49F9-AB3E-266A553C70A0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3919F2C2-A8EC-4145-B395-FBE9A786FD9B}">
      <dgm:prSet phldrT="[Текст]" custT="1"/>
      <dgm:spPr/>
      <dgm:t>
        <a:bodyPr/>
        <a:lstStyle/>
        <a:p>
          <a:r>
            <a:rPr lang="ru-RU" sz="6000" b="1" dirty="0"/>
            <a:t>Вовлеченность коллектива в научно-исследовательскую </a:t>
          </a:r>
          <a:r>
            <a:rPr lang="ru-RU" sz="6000" b="1" dirty="0" smtClean="0"/>
            <a:t>и внеурочную деятельность, конкурсное движение</a:t>
          </a:r>
          <a:endParaRPr lang="ru-RU" sz="6000" b="1" dirty="0"/>
        </a:p>
      </dgm:t>
    </dgm:pt>
    <dgm:pt modelId="{FDE8B6DA-BACA-4DB6-A5B9-836B55374F94}" type="parTrans" cxnId="{C8F1EC68-57B1-4D42-8145-E8683965B2AE}">
      <dgm:prSet/>
      <dgm:spPr/>
      <dgm:t>
        <a:bodyPr/>
        <a:lstStyle/>
        <a:p>
          <a:endParaRPr lang="ru-RU"/>
        </a:p>
      </dgm:t>
    </dgm:pt>
    <dgm:pt modelId="{FDF5032B-70D3-4B27-BFDE-6C35BF699101}" type="sibTrans" cxnId="{C8F1EC68-57B1-4D42-8145-E8683965B2AE}">
      <dgm:prSet/>
      <dgm:spPr/>
      <dgm:t>
        <a:bodyPr/>
        <a:lstStyle/>
        <a:p>
          <a:endParaRPr lang="ru-RU"/>
        </a:p>
      </dgm:t>
    </dgm:pt>
    <dgm:pt modelId="{97220B9F-800F-42FD-AA51-25D37AC1AE2A}">
      <dgm:prSet phldrT="[Текст]"/>
      <dgm:spPr/>
      <dgm:t>
        <a:bodyPr/>
        <a:lstStyle/>
        <a:p>
          <a:r>
            <a:rPr lang="ru-RU" b="1" dirty="0"/>
            <a:t>Опыт организации творческих площадок</a:t>
          </a:r>
        </a:p>
      </dgm:t>
    </dgm:pt>
    <dgm:pt modelId="{C616A6BA-F3F7-42FC-B161-4B9C908C6C08}" type="parTrans" cxnId="{01350287-DD4A-4398-9899-1591CE32B3DF}">
      <dgm:prSet/>
      <dgm:spPr/>
      <dgm:t>
        <a:bodyPr/>
        <a:lstStyle/>
        <a:p>
          <a:endParaRPr lang="ru-RU"/>
        </a:p>
      </dgm:t>
    </dgm:pt>
    <dgm:pt modelId="{FD8004ED-B050-4579-A39C-CBC99D5726C2}" type="sibTrans" cxnId="{01350287-DD4A-4398-9899-1591CE32B3DF}">
      <dgm:prSet/>
      <dgm:spPr/>
      <dgm:t>
        <a:bodyPr/>
        <a:lstStyle/>
        <a:p>
          <a:endParaRPr lang="ru-RU"/>
        </a:p>
      </dgm:t>
    </dgm:pt>
    <dgm:pt modelId="{3DBE8B1C-D40C-4972-BA40-17C7A2D63EEE}">
      <dgm:prSet phldrT="[Текст]" custT="1"/>
      <dgm:spPr/>
      <dgm:t>
        <a:bodyPr/>
        <a:lstStyle/>
        <a:p>
          <a:r>
            <a:rPr lang="ru-RU" sz="6600" b="1" dirty="0"/>
            <a:t>Эффективная работа ШМО</a:t>
          </a:r>
        </a:p>
      </dgm:t>
    </dgm:pt>
    <dgm:pt modelId="{F30AD44F-2049-4DB4-86E9-EF359A5820AB}" type="sibTrans" cxnId="{955CE80F-B7A0-45EA-9649-BB1F150EFB21}">
      <dgm:prSet/>
      <dgm:spPr/>
      <dgm:t>
        <a:bodyPr/>
        <a:lstStyle/>
        <a:p>
          <a:endParaRPr lang="ru-RU"/>
        </a:p>
      </dgm:t>
    </dgm:pt>
    <dgm:pt modelId="{A9C59BD8-54DF-432B-B7E5-416AA3196543}" type="parTrans" cxnId="{955CE80F-B7A0-45EA-9649-BB1F150EFB21}">
      <dgm:prSet/>
      <dgm:spPr/>
      <dgm:t>
        <a:bodyPr/>
        <a:lstStyle/>
        <a:p>
          <a:endParaRPr lang="ru-RU"/>
        </a:p>
      </dgm:t>
    </dgm:pt>
    <dgm:pt modelId="{C66CAFC3-38C7-46D2-874F-915434B5A829}">
      <dgm:prSet phldrT="[Текст]"/>
      <dgm:spPr/>
      <dgm:t>
        <a:bodyPr/>
        <a:lstStyle/>
        <a:p>
          <a:r>
            <a:rPr lang="ru-RU" b="1" dirty="0" smtClean="0"/>
            <a:t>Организация системы внешних связей и взаимодействия</a:t>
          </a:r>
          <a:endParaRPr lang="ru-RU" b="1" dirty="0"/>
        </a:p>
      </dgm:t>
    </dgm:pt>
    <dgm:pt modelId="{195EF8EC-FBDB-461E-A3A1-C36EAFC38A04}" type="parTrans" cxnId="{68A685B9-2949-4613-A616-D7ECF24625DB}">
      <dgm:prSet/>
      <dgm:spPr/>
      <dgm:t>
        <a:bodyPr/>
        <a:lstStyle/>
        <a:p>
          <a:endParaRPr lang="ru-RU"/>
        </a:p>
      </dgm:t>
    </dgm:pt>
    <dgm:pt modelId="{FAD1C100-5883-49FC-A905-AED11CAC9FC4}" type="sibTrans" cxnId="{68A685B9-2949-4613-A616-D7ECF24625DB}">
      <dgm:prSet/>
      <dgm:spPr/>
      <dgm:t>
        <a:bodyPr/>
        <a:lstStyle/>
        <a:p>
          <a:endParaRPr lang="ru-RU"/>
        </a:p>
      </dgm:t>
    </dgm:pt>
    <dgm:pt modelId="{A33E9EB6-07B3-40C6-8024-F368B3E962B1}" type="pres">
      <dgm:prSet presAssocID="{D4207F54-4CE6-49F9-AB3E-266A553C70A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4C81DD6B-5996-40E4-8798-3DD9710D1EEF}" type="pres">
      <dgm:prSet presAssocID="{3DBE8B1C-D40C-4972-BA40-17C7A2D63EEE}" presName="parentText" presStyleLbl="node1" presStyleIdx="0" presStyleCnt="4" custLinFactY="-51948" custLinFactNeighborX="-1233" custLinFactNeighborY="-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32AFB022-0547-4CA9-9729-A7C31859110A}" type="pres">
      <dgm:prSet presAssocID="{F30AD44F-2049-4DB4-86E9-EF359A5820AB}" presName="spacer" presStyleCnt="0"/>
      <dgm:spPr/>
    </dgm:pt>
    <dgm:pt modelId="{9E7418E1-A344-4FE7-9B43-CBCDA2458867}" type="pres">
      <dgm:prSet presAssocID="{3919F2C2-A8EC-4145-B395-FBE9A786FD9B}" presName="parentText" presStyleLbl="node1" presStyleIdx="1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95936083-2A67-4CF7-BFC1-41C75980A47E}" type="pres">
      <dgm:prSet presAssocID="{FDF5032B-70D3-4B27-BFDE-6C35BF699101}" presName="spacer" presStyleCnt="0"/>
      <dgm:spPr/>
    </dgm:pt>
    <dgm:pt modelId="{822B3621-9FDF-4E6A-8D74-0125AE26DC7C}" type="pres">
      <dgm:prSet presAssocID="{97220B9F-800F-42FD-AA51-25D37AC1AE2A}" presName="parentText" presStyleLbl="node1" presStyleIdx="2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B815F53C-408B-478B-9A17-282E148D57A3}" type="pres">
      <dgm:prSet presAssocID="{FD8004ED-B050-4579-A39C-CBC99D5726C2}" presName="spacer" presStyleCnt="0"/>
      <dgm:spPr/>
    </dgm:pt>
    <dgm:pt modelId="{D7FBF020-B82A-45D8-A64F-C5A44D6C6E2A}" type="pres">
      <dgm:prSet presAssocID="{C66CAFC3-38C7-46D2-874F-915434B5A829}" presName="parentText" presStyleLbl="node1" presStyleIdx="3" presStyleCnt="4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59963B69-C71F-460F-B08C-0A8DA8AF7D17}" type="presOf" srcId="{97220B9F-800F-42FD-AA51-25D37AC1AE2A}" destId="{822B3621-9FDF-4E6A-8D74-0125AE26DC7C}" srcOrd="0" destOrd="0" presId="urn:microsoft.com/office/officeart/2005/8/layout/vList2"/>
    <dgm:cxn modelId="{CF64BCC0-757B-4E3F-952A-BEF5AC357FCB}" type="presOf" srcId="{3919F2C2-A8EC-4145-B395-FBE9A786FD9B}" destId="{9E7418E1-A344-4FE7-9B43-CBCDA2458867}" srcOrd="0" destOrd="0" presId="urn:microsoft.com/office/officeart/2005/8/layout/vList2"/>
    <dgm:cxn modelId="{68A685B9-2949-4613-A616-D7ECF24625DB}" srcId="{D4207F54-4CE6-49F9-AB3E-266A553C70A0}" destId="{C66CAFC3-38C7-46D2-874F-915434B5A829}" srcOrd="3" destOrd="0" parTransId="{195EF8EC-FBDB-461E-A3A1-C36EAFC38A04}" sibTransId="{FAD1C100-5883-49FC-A905-AED11CAC9FC4}"/>
    <dgm:cxn modelId="{3385A747-2869-4558-BEC9-FDAB6B64C962}" type="presOf" srcId="{D4207F54-4CE6-49F9-AB3E-266A553C70A0}" destId="{A33E9EB6-07B3-40C6-8024-F368B3E962B1}" srcOrd="0" destOrd="0" presId="urn:microsoft.com/office/officeart/2005/8/layout/vList2"/>
    <dgm:cxn modelId="{C8F1EC68-57B1-4D42-8145-E8683965B2AE}" srcId="{D4207F54-4CE6-49F9-AB3E-266A553C70A0}" destId="{3919F2C2-A8EC-4145-B395-FBE9A786FD9B}" srcOrd="1" destOrd="0" parTransId="{FDE8B6DA-BACA-4DB6-A5B9-836B55374F94}" sibTransId="{FDF5032B-70D3-4B27-BFDE-6C35BF699101}"/>
    <dgm:cxn modelId="{955CE80F-B7A0-45EA-9649-BB1F150EFB21}" srcId="{D4207F54-4CE6-49F9-AB3E-266A553C70A0}" destId="{3DBE8B1C-D40C-4972-BA40-17C7A2D63EEE}" srcOrd="0" destOrd="0" parTransId="{A9C59BD8-54DF-432B-B7E5-416AA3196543}" sibTransId="{F30AD44F-2049-4DB4-86E9-EF359A5820AB}"/>
    <dgm:cxn modelId="{E12540F9-3C32-46AF-8688-2704E9F23667}" type="presOf" srcId="{C66CAFC3-38C7-46D2-874F-915434B5A829}" destId="{D7FBF020-B82A-45D8-A64F-C5A44D6C6E2A}" srcOrd="0" destOrd="0" presId="urn:microsoft.com/office/officeart/2005/8/layout/vList2"/>
    <dgm:cxn modelId="{01350287-DD4A-4398-9899-1591CE32B3DF}" srcId="{D4207F54-4CE6-49F9-AB3E-266A553C70A0}" destId="{97220B9F-800F-42FD-AA51-25D37AC1AE2A}" srcOrd="2" destOrd="0" parTransId="{C616A6BA-F3F7-42FC-B161-4B9C908C6C08}" sibTransId="{FD8004ED-B050-4579-A39C-CBC99D5726C2}"/>
    <dgm:cxn modelId="{06BD5EE6-CFEE-4D94-95AB-4D239C89E029}" type="presOf" srcId="{3DBE8B1C-D40C-4972-BA40-17C7A2D63EEE}" destId="{4C81DD6B-5996-40E4-8798-3DD9710D1EEF}" srcOrd="0" destOrd="0" presId="urn:microsoft.com/office/officeart/2005/8/layout/vList2"/>
    <dgm:cxn modelId="{1674F100-9D7D-4897-AEE2-95274F374495}" type="presParOf" srcId="{A33E9EB6-07B3-40C6-8024-F368B3E962B1}" destId="{4C81DD6B-5996-40E4-8798-3DD9710D1EEF}" srcOrd="0" destOrd="0" presId="urn:microsoft.com/office/officeart/2005/8/layout/vList2"/>
    <dgm:cxn modelId="{C51E38DB-4AB5-44B0-95A5-BC3BA7498F05}" type="presParOf" srcId="{A33E9EB6-07B3-40C6-8024-F368B3E962B1}" destId="{32AFB022-0547-4CA9-9729-A7C31859110A}" srcOrd="1" destOrd="0" presId="urn:microsoft.com/office/officeart/2005/8/layout/vList2"/>
    <dgm:cxn modelId="{0F43E3C0-C743-4DC2-B486-3CE59B69720A}" type="presParOf" srcId="{A33E9EB6-07B3-40C6-8024-F368B3E962B1}" destId="{9E7418E1-A344-4FE7-9B43-CBCDA2458867}" srcOrd="2" destOrd="0" presId="urn:microsoft.com/office/officeart/2005/8/layout/vList2"/>
    <dgm:cxn modelId="{5964B70F-5EE4-498E-8E2B-1A6D296FE2BE}" type="presParOf" srcId="{A33E9EB6-07B3-40C6-8024-F368B3E962B1}" destId="{95936083-2A67-4CF7-BFC1-41C75980A47E}" srcOrd="3" destOrd="0" presId="urn:microsoft.com/office/officeart/2005/8/layout/vList2"/>
    <dgm:cxn modelId="{835C65BB-5A01-470C-A98B-76F47DF81170}" type="presParOf" srcId="{A33E9EB6-07B3-40C6-8024-F368B3E962B1}" destId="{822B3621-9FDF-4E6A-8D74-0125AE26DC7C}" srcOrd="4" destOrd="0" presId="urn:microsoft.com/office/officeart/2005/8/layout/vList2"/>
    <dgm:cxn modelId="{97747A67-5B4F-4642-8D3D-79DFF9E787A9}" type="presParOf" srcId="{A33E9EB6-07B3-40C6-8024-F368B3E962B1}" destId="{B815F53C-408B-478B-9A17-282E148D57A3}" srcOrd="5" destOrd="0" presId="urn:microsoft.com/office/officeart/2005/8/layout/vList2"/>
    <dgm:cxn modelId="{B81342C1-ACCB-48F6-899D-3FC496E70CAE}" type="presParOf" srcId="{A33E9EB6-07B3-40C6-8024-F368B3E962B1}" destId="{D7FBF020-B82A-45D8-A64F-C5A44D6C6E2A}" srcOrd="6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7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D4207F54-4CE6-49F9-AB3E-266A553C70A0}" type="doc">
      <dgm:prSet loTypeId="urn:microsoft.com/office/officeart/2005/8/layout/vList2" loCatId="list" qsTypeId="urn:microsoft.com/office/officeart/2005/8/quickstyle/simple1" qsCatId="simple" csTypeId="urn:microsoft.com/office/officeart/2005/8/colors/colorful5" csCatId="colorful" phldr="1"/>
      <dgm:spPr/>
      <dgm:t>
        <a:bodyPr/>
        <a:lstStyle/>
        <a:p>
          <a:endParaRPr lang="ru-RU"/>
        </a:p>
      </dgm:t>
    </dgm:pt>
    <dgm:pt modelId="{5971E7B4-6B2E-4F47-9230-0CB441A439B6}">
      <dgm:prSet custT="1"/>
      <dgm:spPr/>
      <dgm:t>
        <a:bodyPr/>
        <a:lstStyle/>
        <a:p>
          <a:pPr algn="ctr"/>
          <a:r>
            <a:rPr lang="ru-RU" sz="8000" b="1" dirty="0" smtClean="0">
              <a:effectLst/>
            </a:rPr>
            <a:t>2-место (2022</a:t>
          </a:r>
          <a:r>
            <a:rPr lang="ru-RU" sz="8000" b="1" dirty="0">
              <a:effectLst/>
            </a:rPr>
            <a:t>)</a:t>
          </a:r>
        </a:p>
      </dgm:t>
    </dgm:pt>
    <dgm:pt modelId="{D34EB452-EFF1-4E67-B64F-C6B843A14B55}" type="parTrans" cxnId="{4A555B57-0960-4F19-80AF-CD864E7E7DB7}">
      <dgm:prSet/>
      <dgm:spPr/>
      <dgm:t>
        <a:bodyPr/>
        <a:lstStyle/>
        <a:p>
          <a:endParaRPr lang="ru-RU"/>
        </a:p>
      </dgm:t>
    </dgm:pt>
    <dgm:pt modelId="{4BEC9DBD-25E8-450C-926E-24409B0F89B0}" type="sibTrans" cxnId="{4A555B57-0960-4F19-80AF-CD864E7E7DB7}">
      <dgm:prSet/>
      <dgm:spPr/>
      <dgm:t>
        <a:bodyPr/>
        <a:lstStyle/>
        <a:p>
          <a:endParaRPr lang="ru-RU"/>
        </a:p>
      </dgm:t>
    </dgm:pt>
    <dgm:pt modelId="{567B7221-BA97-4497-833C-8FAE8B354020}">
      <dgm:prSet custT="1"/>
      <dgm:spPr/>
      <dgm:t>
        <a:bodyPr/>
        <a:lstStyle/>
        <a:p>
          <a:pPr algn="ctr"/>
          <a:r>
            <a:rPr lang="ru-RU" sz="8000" b="1" dirty="0" smtClean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3-место </a:t>
          </a:r>
          <a:r>
            <a:rPr lang="ru-RU" sz="8000" b="1" dirty="0"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</a:rPr>
            <a:t>(2021)</a:t>
          </a:r>
        </a:p>
      </dgm:t>
    </dgm:pt>
    <dgm:pt modelId="{E13200BA-A99F-4F74-AEA7-13C54AB84A32}" type="parTrans" cxnId="{953C3F1F-064D-402F-B001-230E892AE0EA}">
      <dgm:prSet/>
      <dgm:spPr/>
      <dgm:t>
        <a:bodyPr/>
        <a:lstStyle/>
        <a:p>
          <a:endParaRPr lang="ru-RU"/>
        </a:p>
      </dgm:t>
    </dgm:pt>
    <dgm:pt modelId="{EFB513FE-2B7A-4528-8CB1-7C8C7E757D98}" type="sibTrans" cxnId="{953C3F1F-064D-402F-B001-230E892AE0EA}">
      <dgm:prSet/>
      <dgm:spPr/>
      <dgm:t>
        <a:bodyPr/>
        <a:lstStyle/>
        <a:p>
          <a:endParaRPr lang="ru-RU"/>
        </a:p>
      </dgm:t>
    </dgm:pt>
    <dgm:pt modelId="{A33E9EB6-07B3-40C6-8024-F368B3E962B1}" type="pres">
      <dgm:prSet presAssocID="{D4207F54-4CE6-49F9-AB3E-266A553C70A0}" presName="linear" presStyleCnt="0">
        <dgm:presLayoutVars>
          <dgm:animLvl val="lvl"/>
          <dgm:resizeHandles val="exact"/>
        </dgm:presLayoutVars>
      </dgm:prSet>
      <dgm:spPr/>
      <dgm:t>
        <a:bodyPr/>
        <a:lstStyle/>
        <a:p>
          <a:endParaRPr lang="ru-RU"/>
        </a:p>
      </dgm:t>
    </dgm:pt>
    <dgm:pt modelId="{2DE2794D-8CB5-4A00-97AE-E7847CA8BC67}" type="pres">
      <dgm:prSet presAssocID="{567B7221-BA97-4497-833C-8FAE8B354020}" presName="parentText" presStyleLbl="node1" presStyleIdx="0" presStyleCnt="2" custScaleY="134943" custLinFactY="5662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  <dgm:pt modelId="{F23F005B-BF85-46B3-9CCB-C256344227A4}" type="pres">
      <dgm:prSet presAssocID="{EFB513FE-2B7A-4528-8CB1-7C8C7E757D98}" presName="spacer" presStyleCnt="0"/>
      <dgm:spPr/>
    </dgm:pt>
    <dgm:pt modelId="{70802B8C-3120-4AD7-A869-F09451FAA2F6}" type="pres">
      <dgm:prSet presAssocID="{5971E7B4-6B2E-4F47-9230-0CB441A439B6}" presName="parentText" presStyleLbl="node1" presStyleIdx="1" presStyleCnt="2" custScaleY="138365" custLinFactY="7574" custLinFactNeighborX="643" custLinFactNeighborY="100000">
        <dgm:presLayoutVars>
          <dgm:chMax val="0"/>
          <dgm:bulletEnabled val="1"/>
        </dgm:presLayoutVars>
      </dgm:prSet>
      <dgm:spPr/>
      <dgm:t>
        <a:bodyPr/>
        <a:lstStyle/>
        <a:p>
          <a:endParaRPr lang="ru-RU"/>
        </a:p>
      </dgm:t>
    </dgm:pt>
  </dgm:ptLst>
  <dgm:cxnLst>
    <dgm:cxn modelId="{CCCB367F-837A-4DC3-AE56-8CF90FBD6012}" type="presOf" srcId="{D4207F54-4CE6-49F9-AB3E-266A553C70A0}" destId="{A33E9EB6-07B3-40C6-8024-F368B3E962B1}" srcOrd="0" destOrd="0" presId="urn:microsoft.com/office/officeart/2005/8/layout/vList2"/>
    <dgm:cxn modelId="{4A555B57-0960-4F19-80AF-CD864E7E7DB7}" srcId="{D4207F54-4CE6-49F9-AB3E-266A553C70A0}" destId="{5971E7B4-6B2E-4F47-9230-0CB441A439B6}" srcOrd="1" destOrd="0" parTransId="{D34EB452-EFF1-4E67-B64F-C6B843A14B55}" sibTransId="{4BEC9DBD-25E8-450C-926E-24409B0F89B0}"/>
    <dgm:cxn modelId="{D9574F57-3BAA-49F2-86E6-9D142A66D90D}" type="presOf" srcId="{567B7221-BA97-4497-833C-8FAE8B354020}" destId="{2DE2794D-8CB5-4A00-97AE-E7847CA8BC67}" srcOrd="0" destOrd="0" presId="urn:microsoft.com/office/officeart/2005/8/layout/vList2"/>
    <dgm:cxn modelId="{953C3F1F-064D-402F-B001-230E892AE0EA}" srcId="{D4207F54-4CE6-49F9-AB3E-266A553C70A0}" destId="{567B7221-BA97-4497-833C-8FAE8B354020}" srcOrd="0" destOrd="0" parTransId="{E13200BA-A99F-4F74-AEA7-13C54AB84A32}" sibTransId="{EFB513FE-2B7A-4528-8CB1-7C8C7E757D98}"/>
    <dgm:cxn modelId="{2CC9B575-8F8E-4D2E-962C-3CF3D9A031E5}" type="presOf" srcId="{5971E7B4-6B2E-4F47-9230-0CB441A439B6}" destId="{70802B8C-3120-4AD7-A869-F09451FAA2F6}" srcOrd="0" destOrd="0" presId="urn:microsoft.com/office/officeart/2005/8/layout/vList2"/>
    <dgm:cxn modelId="{DCFA12BD-D5F8-4AEE-A7EA-F426891D02CC}" type="presParOf" srcId="{A33E9EB6-07B3-40C6-8024-F368B3E962B1}" destId="{2DE2794D-8CB5-4A00-97AE-E7847CA8BC67}" srcOrd="0" destOrd="0" presId="urn:microsoft.com/office/officeart/2005/8/layout/vList2"/>
    <dgm:cxn modelId="{483294DA-DCE5-4366-8C8F-90C7EB97CB3D}" type="presParOf" srcId="{A33E9EB6-07B3-40C6-8024-F368B3E962B1}" destId="{F23F005B-BF85-46B3-9CCB-C256344227A4}" srcOrd="1" destOrd="0" presId="urn:microsoft.com/office/officeart/2005/8/layout/vList2"/>
    <dgm:cxn modelId="{84002D69-CEAD-4C41-8D73-93841EE32A2F}" type="presParOf" srcId="{A33E9EB6-07B3-40C6-8024-F368B3E962B1}" destId="{70802B8C-3120-4AD7-A869-F09451FAA2F6}" srcOrd="2" destOrd="0" presId="urn:microsoft.com/office/officeart/2005/8/layout/vList2"/>
  </dgm:cxnLst>
  <dgm:bg/>
  <dgm:whole/>
  <dgm:extLst>
    <a:ext uri="http://schemas.microsoft.com/office/drawing/2008/diagram">
      <dsp:dataModelExt xmlns:dsp="http://schemas.microsoft.com/office/drawing/2008/diagram" relId="rId9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Process5">
  <dgm:title val=""/>
  <dgm:desc val=""/>
  <dgm:catLst>
    <dgm:cat type="process" pri="1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5" srcId="0" destId="1" srcOrd="0" destOrd="0"/>
        <dgm:cxn modelId="6" srcId="0" destId="2" srcOrd="1" destOrd="0"/>
        <dgm:cxn modelId="7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6" srcId="0" destId="1" srcOrd="0" destOrd="0"/>
        <dgm:cxn modelId="7" srcId="0" destId="2" srcOrd="1" destOrd="0"/>
        <dgm:cxn modelId="8" srcId="0" destId="3" srcOrd="2" destOrd="0"/>
        <dgm:cxn modelId="9" srcId="0" destId="4" srcOrd="3" destOrd="0"/>
      </dgm:cxnLst>
      <dgm:bg/>
      <dgm:whole/>
    </dgm:dataModel>
  </dgm:clrData>
  <dgm:layoutNode name="outerComposite">
    <dgm:varLst>
      <dgm:chMax val="5"/>
      <dgm:dir/>
      <dgm:resizeHandles val="exact"/>
    </dgm:varLst>
    <dgm:alg type="composite"/>
    <dgm:shape xmlns:r="http://schemas.openxmlformats.org/officeDocument/2006/relationships" r:blip="">
      <dgm:adjLst/>
    </dgm:shape>
    <dgm:presOf/>
    <dgm:choose name="Name0">
      <dgm:if name="Name1" func="var" arg="dir" op="equ" val="norm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l" for="ch" forName="TwoNodes_1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r" for="ch" forName="TwoNodes_2" refType="w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r" for="ch" forName="TwoConn_1-2" refType="r" refFor="ch" refForName="TwoNodes_1"/>
          <dgm:constr type="r" for="ch" forName="TwoNodes_1_text" refType="l" refFor="ch" refForName="TwoConn_1-2"/>
          <dgm:constr type="rOff" for="ch" forName="TwoNodes_1_text" refType="w" refFor="ch" refForName="TwoConn_1-2" fact="-0.5"/>
          <dgm:constr type="t" for="ch" forName="TwoNodes_1_text" refType="t" refFor="ch" refForName="TwoNodes_1"/>
          <dgm:constr type="b" for="ch" forName="TwoNodes_1_text" refType="b" refFor="ch" refForName="TwoNodes_1"/>
          <dgm:constr type="l" for="ch" forName="TwoNodes_1_text" refType="l" refFor="ch" refForName="TwoNodes_1"/>
          <dgm:constr type="r" for="ch" forName="TwoNodes_2_text" refType="l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l" for="ch" forName="TwoNodes_2_text" refType="l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l" for="ch" forName="ThreeNodes_1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r" for="ch" forName="ThreeNodes_3" refType="w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r" for="ch" forName="ThreeConn_1-2" refType="r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r" for="ch" forName="ThreeConn_2-3" refType="r" refFor="ch" refForName="ThreeNodes_2"/>
          <dgm:constr type="r" for="ch" forName="ThreeNodes_1_text" refType="l" refFor="ch" refForName="ThreeConn_1-2"/>
          <dgm:constr type="rOff" for="ch" forName="ThreeNodes_1_text" refType="w" refFor="ch" refForName="ThreeConn_1-2" fact="-0.57"/>
          <dgm:constr type="t" for="ch" forName="ThreeNodes_1_text" refType="t" refFor="ch" refForName="ThreeNodes_1"/>
          <dgm:constr type="b" for="ch" forName="ThreeNodes_1_text" refType="b" refFor="ch" refForName="ThreeNodes_1"/>
          <dgm:constr type="l" for="ch" forName="ThreeNodes_1_text" refType="l" refFor="ch" refForName="ThreeNodes_1"/>
          <dgm:constr type="r" for="ch" forName="ThreeNodes_2_text" refType="l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l" for="ch" forName="ThreeNodes_2_text" refType="l" refFor="ch" refForName="ThreeNodes_2"/>
          <dgm:constr type="r" for="ch" forName="ThreeNodes_3_text" refType="l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l" for="ch" forName="ThreeNodes_3_text" refType="l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l" for="ch" forName="FourNodes_1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467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533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r" for="ch" forName="FourNodes_4" refType="w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r" for="ch" forName="FourConn_1-2" refType="r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r" for="ch" forName="FourConn_2-3" refType="r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r" for="ch" forName="FourConn_3-4" refType="r" refFor="ch" refForName="FourNodes_3"/>
          <dgm:constr type="r" for="ch" forName="FourNodes_1_text" refType="l" refFor="ch" refForName="FourConn_1-2"/>
          <dgm:constr type="rOff" for="ch" forName="FourNodes_1_text" refType="w" refFor="ch" refForName="FourConn_1-2" fact="-0.7"/>
          <dgm:constr type="t" for="ch" forName="FourNodes_1_text" refType="t" refFor="ch" refForName="FourNodes_1"/>
          <dgm:constr type="b" for="ch" forName="FourNodes_1_text" refType="b" refFor="ch" refForName="FourNodes_1"/>
          <dgm:constr type="l" for="ch" forName="FourNodes_1_text" refType="l" refFor="ch" refForName="FourNodes_1"/>
          <dgm:constr type="r" for="ch" forName="FourNodes_2_text" refType="l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l" for="ch" forName="FourNodes_2_text" refType="l" refFor="ch" refForName="FourNodes_2"/>
          <dgm:constr type="r" for="ch" forName="FourNodes_3_text" refType="l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l" for="ch" forName="FourNodes_3_text" refType="l" refFor="ch" refForName="FourNodes_3"/>
          <dgm:constr type="r" for="ch" forName="FourNodes_4_text" refType="l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l" for="ch" forName="FourNodes_4_text" refType="l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l" for="ch" forName="FiveNodes_1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442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557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r" for="ch" forName="FiveNodes_5" refType="w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r" for="ch" forName="FiveConn_1-2" refType="r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r" for="ch" forName="FiveConn_2-3" refType="r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r" for="ch" forName="FiveConn_3-4" refType="r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r" for="ch" forName="FiveConn_4-5" refType="r" refFor="ch" refForName="FiveNodes_4"/>
          <dgm:constr type="r" for="ch" forName="FiveNodes_1_text" refType="l" refFor="ch" refForName="FiveConn_1-2"/>
          <dgm:constr type="rOff" for="ch" forName="FiveNodes_1_text" refType="w" refFor="ch" refForName="FiveConn_1-2" fact="-0.75"/>
          <dgm:constr type="t" for="ch" forName="FiveNodes_1_text" refType="t" refFor="ch" refForName="FiveNodes_1"/>
          <dgm:constr type="b" for="ch" forName="FiveNodes_1_text" refType="b" refFor="ch" refForName="FiveNodes_1"/>
          <dgm:constr type="l" for="ch" forName="FiveNodes_1_text" refType="l" refFor="ch" refForName="FiveNodes_1"/>
          <dgm:constr type="r" for="ch" forName="FiveNodes_2_text" refType="l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l" for="ch" forName="FiveNodes_2_text" refType="l" refFor="ch" refForName="FiveNodes_2"/>
          <dgm:constr type="r" for="ch" forName="FiveNodes_3_text" refType="l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l" for="ch" forName="FiveNodes_3_text" refType="l" refFor="ch" refForName="FiveNodes_3"/>
          <dgm:constr type="r" for="ch" forName="FiveNodes_4_text" refType="l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l" for="ch" forName="FiveNodes_4_text" refType="l" refFor="ch" refForName="FiveNodes_4"/>
          <dgm:constr type="r" for="ch" forName="FiveNodes_5_text" refType="l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l" for="ch" forName="FiveNodes_5_text" refType="l" refFor="ch" refForName="FiveNodes_5"/>
        </dgm:constrLst>
      </dgm:if>
      <dgm:else name="Name2">
        <dgm:constrLst>
          <dgm:constr type="primFontSz" for="ch" ptType="node" op="equ" val="65"/>
          <dgm:constr type="w" for="ch" forName="dummyMaxCanvas" refType="w"/>
          <dgm:constr type="h" for="ch" forName="dummyMaxCanvas" refType="h"/>
          <dgm:constr type="w" for="ch" forName="OneNode_1" refType="w"/>
          <dgm:constr type="h" for="ch" forName="OneNode_1" refType="h" fact="0.5"/>
          <dgm:constr type="ctrY" for="ch" forName="OneNode_1" refType="h" fact="0.5"/>
          <dgm:constr type="w" for="ch" forName="TwoNodes_1" refType="w" fact="0.85"/>
          <dgm:constr type="h" for="ch" forName="TwoNodes_1" refType="h" fact="0.45"/>
          <dgm:constr type="t" for="ch" forName="TwoNodes_1"/>
          <dgm:constr type="r" for="ch" forName="TwoNodes_1" refType="w"/>
          <dgm:constr type="w" for="ch" forName="TwoNodes_2" refType="w" fact="0.85"/>
          <dgm:constr type="h" for="ch" forName="TwoNodes_2" refType="h" fact="0.45"/>
          <dgm:constr type="b" for="ch" forName="TwoNodes_2" refType="h"/>
          <dgm:constr type="l" for="ch" forName="TwoNodes_2"/>
          <dgm:constr type="w" for="ch" forName="TwoConn_1-2" refType="h" refFor="ch" refForName="TwoNodes_1" fact="0.65"/>
          <dgm:constr type="h" for="ch" forName="TwoConn_1-2" refType="h" refFor="ch" refForName="TwoNodes_1" fact="0.65"/>
          <dgm:constr type="ctrY" for="ch" forName="TwoConn_1-2" refType="h" fact="0.5"/>
          <dgm:constr type="l" for="ch" forName="TwoConn_1-2" refType="l" refFor="ch" refForName="TwoNodes_1"/>
          <dgm:constr type="l" for="ch" forName="TwoNodes_1_text" refType="r" refFor="ch" refForName="TwoConn_1-2"/>
          <dgm:constr type="lOff" for="ch" forName="TwoNodes_1_text" refType="w" refFor="ch" refForName="TwoConn_1-2" fact="0.5"/>
          <dgm:constr type="t" for="ch" forName="TwoNodes_1_text" refType="t" refFor="ch" refForName="TwoNodes_1"/>
          <dgm:constr type="b" for="ch" forName="TwoNodes_1_text" refType="b" refFor="ch" refForName="TwoNodes_1"/>
          <dgm:constr type="r" for="ch" forName="TwoNodes_1_text" refType="r" refFor="ch" refForName="TwoNodes_1"/>
          <dgm:constr type="l" for="ch" forName="TwoNodes_2_text" refType="r" refFor="ch" refForName="TwoConn_1-2"/>
          <dgm:constr type="t" for="ch" forName="TwoNodes_2_text" refType="t" refFor="ch" refForName="TwoNodes_2"/>
          <dgm:constr type="b" for="ch" forName="TwoNodes_2_text" refType="b" refFor="ch" refForName="TwoNodes_2"/>
          <dgm:constr type="r" for="ch" forName="TwoNodes_2_text" refType="r" refFor="ch" refForName="TwoNodes_2"/>
          <dgm:constr type="w" for="ch" forName="ThreeNodes_1" refType="w" fact="0.85"/>
          <dgm:constr type="h" for="ch" forName="ThreeNodes_1" refType="h" fact="0.3"/>
          <dgm:constr type="t" for="ch" forName="ThreeNodes_1"/>
          <dgm:constr type="r" for="ch" forName="ThreeNodes_1" refType="w"/>
          <dgm:constr type="w" for="ch" forName="ThreeNodes_2" refType="w" fact="0.85"/>
          <dgm:constr type="h" for="ch" forName="ThreeNodes_2" refType="h" fact="0.3"/>
          <dgm:constr type="ctrY" for="ch" forName="ThreeNodes_2" refType="h" fact="0.5"/>
          <dgm:constr type="ctrX" for="ch" forName="ThreeNodes_2" refType="w" fact="0.5"/>
          <dgm:constr type="w" for="ch" forName="ThreeNodes_3" refType="w" fact="0.85"/>
          <dgm:constr type="h" for="ch" forName="ThreeNodes_3" refType="h" fact="0.3"/>
          <dgm:constr type="b" for="ch" forName="ThreeNodes_3" refType="h"/>
          <dgm:constr type="l" for="ch" forName="ThreeNodes_3"/>
          <dgm:constr type="w" for="ch" forName="ThreeConn_1-2" refType="h" refFor="ch" refForName="ThreeNodes_1" fact="0.65"/>
          <dgm:constr type="h" for="ch" forName="ThreeConn_1-2" refType="h" refFor="ch" refForName="ThreeNodes_1" fact="0.65"/>
          <dgm:constr type="ctrY" for="ch" forName="ThreeConn_1-2" refType="h" fact="0.325"/>
          <dgm:constr type="l" for="ch" forName="ThreeConn_1-2" refType="l" refFor="ch" refForName="ThreeNodes_1"/>
          <dgm:constr type="w" for="ch" forName="ThreeConn_2-3" refType="h" refFor="ch" refForName="ThreeNodes_2" fact="0.65"/>
          <dgm:constr type="h" for="ch" forName="ThreeConn_2-3" refType="h" refFor="ch" refForName="ThreeNodes_2" fact="0.65"/>
          <dgm:constr type="ctrY" for="ch" forName="ThreeConn_2-3" refType="h" fact="0.673"/>
          <dgm:constr type="l" for="ch" forName="ThreeConn_2-3" refType="l" refFor="ch" refForName="ThreeNodes_2"/>
          <dgm:constr type="l" for="ch" forName="ThreeNodes_1_text" refType="r" refFor="ch" refForName="ThreeConn_1-2"/>
          <dgm:constr type="lOff" for="ch" forName="ThreeNodes_1_text" refType="w" refFor="ch" refForName="ThreeConn_1-2" fact="0.55"/>
          <dgm:constr type="t" for="ch" forName="ThreeNodes_1_text" refType="t" refFor="ch" refForName="ThreeNodes_1"/>
          <dgm:constr type="b" for="ch" forName="ThreeNodes_1_text" refType="b" refFor="ch" refForName="ThreeNodes_1"/>
          <dgm:constr type="r" for="ch" forName="ThreeNodes_1_text" refType="r" refFor="ch" refForName="ThreeNodes_1"/>
          <dgm:constr type="l" for="ch" forName="ThreeNodes_2_text" refType="r" refFor="ch" refForName="ThreeConn_1-2"/>
          <dgm:constr type="t" for="ch" forName="ThreeNodes_2_text" refType="t" refFor="ch" refForName="ThreeNodes_2"/>
          <dgm:constr type="b" for="ch" forName="ThreeNodes_2_text" refType="b" refFor="ch" refForName="ThreeNodes_2"/>
          <dgm:constr type="r" for="ch" forName="ThreeNodes_2_text" refType="r" refFor="ch" refForName="ThreeNodes_2"/>
          <dgm:constr type="l" for="ch" forName="ThreeNodes_3_text" refType="r" refFor="ch" refForName="ThreeConn_2-3"/>
          <dgm:constr type="t" for="ch" forName="ThreeNodes_3_text" refType="t" refFor="ch" refForName="ThreeNodes_3"/>
          <dgm:constr type="b" for="ch" forName="ThreeNodes_3_text" refType="b" refFor="ch" refForName="ThreeNodes_3"/>
          <dgm:constr type="r" for="ch" forName="ThreeNodes_3_text" refType="r" refFor="ch" refForName="ThreeNodes_3"/>
          <dgm:constr type="w" for="ch" forName="FourNodes_1" refType="w" fact="0.8"/>
          <dgm:constr type="h" for="ch" forName="FourNodes_1" refType="h" fact="0.22"/>
          <dgm:constr type="t" for="ch" forName="FourNodes_1"/>
          <dgm:constr type="r" for="ch" forName="FourNodes_1" refType="w"/>
          <dgm:constr type="w" for="ch" forName="FourNodes_2" refType="w" fact="0.8"/>
          <dgm:constr type="h" for="ch" forName="FourNodes_2" refType="h" fact="0.22"/>
          <dgm:constr type="ctrY" for="ch" forName="FourNodes_2" refType="h" fact="0.37"/>
          <dgm:constr type="ctrX" for="ch" forName="FourNodes_2" refType="w" fact="0.533"/>
          <dgm:constr type="w" for="ch" forName="FourNodes_3" refType="w" fact="0.8"/>
          <dgm:constr type="h" for="ch" forName="FourNodes_3" refType="h" fact="0.22"/>
          <dgm:constr type="ctrY" for="ch" forName="FourNodes_3" refType="h" fact="0.63"/>
          <dgm:constr type="ctrX" for="ch" forName="FourNodes_3" refType="w" fact="0.467"/>
          <dgm:constr type="w" for="ch" forName="FourNodes_4" refType="w" fact="0.8"/>
          <dgm:constr type="h" for="ch" forName="FourNodes_4" refType="h" fact="0.22"/>
          <dgm:constr type="b" for="ch" forName="FourNodes_4" refType="h"/>
          <dgm:constr type="l" for="ch" forName="FourNodes_4"/>
          <dgm:constr type="w" for="ch" forName="FourConn_1-2" refType="h" refFor="ch" refForName="FourNodes_1" fact="0.65"/>
          <dgm:constr type="h" for="ch" forName="FourConn_1-2" refType="h" refFor="ch" refForName="FourNodes_1" fact="0.65"/>
          <dgm:constr type="ctrY" for="ch" forName="FourConn_1-2" refType="h" fact="0.24"/>
          <dgm:constr type="l" for="ch" forName="FourConn_1-2" refType="l" refFor="ch" refForName="FourNodes_1"/>
          <dgm:constr type="w" for="ch" forName="FourConn_2-3" refType="h" refFor="ch" refForName="FourNodes_2" fact="0.65"/>
          <dgm:constr type="h" for="ch" forName="FourConn_2-3" refType="h" refFor="ch" refForName="FourNodes_2" fact="0.65"/>
          <dgm:constr type="ctrY" for="ch" forName="FourConn_2-3" refType="h" fact="0.5"/>
          <dgm:constr type="l" for="ch" forName="FourConn_2-3" refType="l" refFor="ch" refForName="FourNodes_2"/>
          <dgm:constr type="w" for="ch" forName="FourConn_3-4" refType="h" refFor="ch" refForName="FourNodes_3" fact="0.65"/>
          <dgm:constr type="h" for="ch" forName="FourConn_3-4" refType="h" refFor="ch" refForName="FourNodes_3" fact="0.65"/>
          <dgm:constr type="ctrY" for="ch" forName="FourConn_3-4" refType="h" fact="0.76"/>
          <dgm:constr type="l" for="ch" forName="FourConn_3-4" refType="l" refFor="ch" refForName="FourNodes_3"/>
          <dgm:constr type="l" for="ch" forName="FourNodes_1_text" refType="r" refFor="ch" refForName="FourConn_1-2"/>
          <dgm:constr type="lOff" for="ch" forName="FourNodes_1_text" refType="w" refFor="ch" refForName="FourConn_1-2" fact="0.69"/>
          <dgm:constr type="t" for="ch" forName="FourNodes_1_text" refType="t" refFor="ch" refForName="FourNodes_1"/>
          <dgm:constr type="b" for="ch" forName="FourNodes_1_text" refType="b" refFor="ch" refForName="FourNodes_1"/>
          <dgm:constr type="r" for="ch" forName="FourNodes_1_text" refType="r" refFor="ch" refForName="FourNodes_1"/>
          <dgm:constr type="l" for="ch" forName="FourNodes_2_text" refType="r" refFor="ch" refForName="FourConn_1-2"/>
          <dgm:constr type="t" for="ch" forName="FourNodes_2_text" refType="t" refFor="ch" refForName="FourNodes_2"/>
          <dgm:constr type="b" for="ch" forName="FourNodes_2_text" refType="b" refFor="ch" refForName="FourNodes_2"/>
          <dgm:constr type="r" for="ch" forName="FourNodes_2_text" refType="r" refFor="ch" refForName="FourNodes_2"/>
          <dgm:constr type="l" for="ch" forName="FourNodes_3_text" refType="r" refFor="ch" refForName="FourConn_2-3"/>
          <dgm:constr type="t" for="ch" forName="FourNodes_3_text" refType="t" refFor="ch" refForName="FourNodes_3"/>
          <dgm:constr type="b" for="ch" forName="FourNodes_3_text" refType="b" refFor="ch" refForName="FourNodes_3"/>
          <dgm:constr type="r" for="ch" forName="FourNodes_3_text" refType="r" refFor="ch" refForName="FourNodes_3"/>
          <dgm:constr type="l" for="ch" forName="FourNodes_4_text" refType="r" refFor="ch" refForName="FourConn_3-4"/>
          <dgm:constr type="t" for="ch" forName="FourNodes_4_text" refType="t" refFor="ch" refForName="FourNodes_4"/>
          <dgm:constr type="b" for="ch" forName="FourNodes_4_text" refType="b" refFor="ch" refForName="FourNodes_4"/>
          <dgm:constr type="r" for="ch" forName="FourNodes_4_text" refType="r" refFor="ch" refForName="FourNodes_4"/>
          <dgm:constr type="w" for="ch" forName="FiveNodes_1" refType="w" fact="0.77"/>
          <dgm:constr type="h" for="ch" forName="FiveNodes_1" refType="h" fact="0.18"/>
          <dgm:constr type="t" for="ch" forName="FiveNodes_1"/>
          <dgm:constr type="r" for="ch" forName="FiveNodes_1" refType="w"/>
          <dgm:constr type="w" for="ch" forName="FiveNodes_2" refType="w" fact="0.77"/>
          <dgm:constr type="h" for="ch" forName="FiveNodes_2" refType="h" fact="0.18"/>
          <dgm:constr type="ctrY" for="ch" forName="FiveNodes_2" refType="h" fact="0.295"/>
          <dgm:constr type="ctrX" for="ch" forName="FiveNodes_2" refType="w" fact="0.5575"/>
          <dgm:constr type="w" for="ch" forName="FiveNodes_3" refType="w" fact="0.77"/>
          <dgm:constr type="h" for="ch" forName="FiveNodes_3" refType="h" fact="0.18"/>
          <dgm:constr type="ctrY" for="ch" forName="FiveNodes_3" refType="h" fact="0.5"/>
          <dgm:constr type="ctrX" for="ch" forName="FiveNodes_3" refType="w" fact="0.5"/>
          <dgm:constr type="w" for="ch" forName="FiveNodes_4" refType="w" fact="0.77"/>
          <dgm:constr type="h" for="ch" forName="FiveNodes_4" refType="h" fact="0.18"/>
          <dgm:constr type="ctrY" for="ch" forName="FiveNodes_4" refType="h" fact="0.705"/>
          <dgm:constr type="ctrX" for="ch" forName="FiveNodes_4" refType="w" fact="0.4425"/>
          <dgm:constr type="w" for="ch" forName="FiveNodes_5" refType="w" fact="0.77"/>
          <dgm:constr type="h" for="ch" forName="FiveNodes_5" refType="h" fact="0.18"/>
          <dgm:constr type="b" for="ch" forName="FiveNodes_5" refType="h"/>
          <dgm:constr type="l" for="ch" forName="FiveNodes_5"/>
          <dgm:constr type="w" for="ch" forName="FiveConn_1-2" refType="h" refFor="ch" refForName="FiveNodes_1" fact="0.65"/>
          <dgm:constr type="h" for="ch" forName="FiveConn_1-2" refType="h" refFor="ch" refForName="FiveNodes_1" fact="0.65"/>
          <dgm:constr type="ctrY" for="ch" forName="FiveConn_1-2" refType="h" fact="0.19"/>
          <dgm:constr type="l" for="ch" forName="FiveConn_1-2" refType="l" refFor="ch" refForName="FiveNodes_1"/>
          <dgm:constr type="w" for="ch" forName="FiveConn_2-3" refType="h" refFor="ch" refForName="FiveNodes_2" fact="0.65"/>
          <dgm:constr type="h" for="ch" forName="FiveConn_2-3" refType="h" refFor="ch" refForName="FiveNodes_2" fact="0.65"/>
          <dgm:constr type="ctrY" for="ch" forName="FiveConn_2-3" refType="h" fact="0.395"/>
          <dgm:constr type="l" for="ch" forName="FiveConn_2-3" refType="l" refFor="ch" refForName="FiveNodes_2"/>
          <dgm:constr type="w" for="ch" forName="FiveConn_3-4" refType="h" refFor="ch" refForName="FiveNodes_3" fact="0.65"/>
          <dgm:constr type="h" for="ch" forName="FiveConn_3-4" refType="h" refFor="ch" refForName="FiveNodes_3" fact="0.65"/>
          <dgm:constr type="ctrY" for="ch" forName="FiveConn_3-4" refType="h" fact="0.597"/>
          <dgm:constr type="l" for="ch" forName="FiveConn_3-4" refType="l" refFor="ch" refForName="FiveNodes_3"/>
          <dgm:constr type="w" for="ch" forName="FiveConn_4-5" refType="h" refFor="ch" refForName="FiveNodes_4" fact="0.65"/>
          <dgm:constr type="h" for="ch" forName="FiveConn_4-5" refType="h" refFor="ch" refForName="FiveNodes_4" fact="0.65"/>
          <dgm:constr type="ctrY" for="ch" forName="FiveConn_4-5" refType="h" fact="0.804"/>
          <dgm:constr type="l" for="ch" forName="FiveConn_4-5" refType="l" refFor="ch" refForName="FiveNodes_4"/>
          <dgm:constr type="l" for="ch" forName="FiveNodes_1_text" refType="r" refFor="ch" refForName="FiveConn_1-2"/>
          <dgm:constr type="lOff" for="ch" forName="FiveNodes_1_text" refType="w" refFor="ch" refForName="FiveConn_1-2" fact="0.73"/>
          <dgm:constr type="t" for="ch" forName="FiveNodes_1_text" refType="t" refFor="ch" refForName="FiveNodes_1"/>
          <dgm:constr type="b" for="ch" forName="FiveNodes_1_text" refType="b" refFor="ch" refForName="FiveNodes_1"/>
          <dgm:constr type="r" for="ch" forName="FiveNodes_1_text" refType="r" refFor="ch" refForName="FiveNodes_1"/>
          <dgm:constr type="l" for="ch" forName="FiveNodes_2_text" refType="r" refFor="ch" refForName="FiveConn_1-2"/>
          <dgm:constr type="t" for="ch" forName="FiveNodes_2_text" refType="t" refFor="ch" refForName="FiveNodes_2"/>
          <dgm:constr type="b" for="ch" forName="FiveNodes_2_text" refType="b" refFor="ch" refForName="FiveNodes_2"/>
          <dgm:constr type="r" for="ch" forName="FiveNodes_2_text" refType="r" refFor="ch" refForName="FiveNodes_2"/>
          <dgm:constr type="l" for="ch" forName="FiveNodes_3_text" refType="r" refFor="ch" refForName="FiveConn_2-3"/>
          <dgm:constr type="t" for="ch" forName="FiveNodes_3_text" refType="t" refFor="ch" refForName="FiveNodes_3"/>
          <dgm:constr type="b" for="ch" forName="FiveNodes_3_text" refType="b" refFor="ch" refForName="FiveNodes_3"/>
          <dgm:constr type="r" for="ch" forName="FiveNodes_3_text" refType="r" refFor="ch" refForName="FiveNodes_3"/>
          <dgm:constr type="l" for="ch" forName="FiveNodes_4_text" refType="r" refFor="ch" refForName="FiveConn_3-4"/>
          <dgm:constr type="t" for="ch" forName="FiveNodes_4_text" refType="t" refFor="ch" refForName="FiveNodes_4"/>
          <dgm:constr type="b" for="ch" forName="FiveNodes_4_text" refType="b" refFor="ch" refForName="FiveNodes_4"/>
          <dgm:constr type="r" for="ch" forName="FiveNodes_4_text" refType="r" refFor="ch" refForName="FiveNodes_4"/>
          <dgm:constr type="l" for="ch" forName="FiveNodes_5_text" refType="r" refFor="ch" refForName="FiveConn_4-5"/>
          <dgm:constr type="t" for="ch" forName="FiveNodes_5_text" refType="t" refFor="ch" refForName="FiveNodes_5"/>
          <dgm:constr type="b" for="ch" forName="FiveNodes_5_text" refType="b" refFor="ch" refForName="FiveNodes_5"/>
          <dgm:constr type="r" for="ch" forName="FiveNodes_5_text" refType="r" refFor="ch" refForName="FiveNodes_5"/>
        </dgm:constrLst>
      </dgm:else>
    </dgm:choose>
    <dgm:ruleLst/>
    <dgm:layoutNode name="dummyMaxCanvas">
      <dgm:varLst/>
      <dgm:alg type="sp"/>
      <dgm:shape xmlns:r="http://schemas.openxmlformats.org/officeDocument/2006/relationships" r:blip="">
        <dgm:adjLst/>
      </dgm:shape>
      <dgm:presOf/>
      <dgm:constrLst/>
      <dgm:ruleLst/>
    </dgm:layoutNode>
    <dgm:choose name="Name3">
      <dgm:if name="Name4" axis="ch" ptType="node" func="cnt" op="equ" val="1">
        <dgm:layoutNode name="OneNode_1">
          <dgm:varLst>
            <dgm:bulletEnabled val="1"/>
          </dgm:varLst>
          <dgm:alg type="tx"/>
          <dgm:shape xmlns:r="http://schemas.openxmlformats.org/officeDocument/2006/relationships" type="roundRect" r:blip="">
            <dgm:adjLst>
              <dgm:adj idx="1" val="0.1"/>
            </dgm:adjLst>
          </dgm:shape>
          <dgm:presOf axis="ch desOrSelf" ptType="node node" st="1 1" cnt="1 0"/>
          <dgm:constrLst>
            <dgm:constr type="lMarg" refType="primFontSz" fact="0.3"/>
            <dgm:constr type="rMarg" refType="primFontSz" fact="0.3"/>
            <dgm:constr type="tMarg" refType="primFontSz" fact="0.3"/>
            <dgm:constr type="bMarg" refType="primFontSz" fact="0.3"/>
          </dgm:constrLst>
          <dgm:ruleLst>
            <dgm:rule type="primFontSz" val="5" fact="NaN" max="NaN"/>
          </dgm:ruleLst>
        </dgm:layoutNode>
      </dgm:if>
      <dgm:else name="Name5">
        <dgm:choose name="Name6">
          <dgm:if name="Name7" axis="ch" ptType="node" func="cnt" op="equ" val="2">
            <dgm:layoutNode name="TwoNodes_1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1 1" cnt="1 0"/>
              <dgm:constrLst/>
              <dgm:ruleLst/>
            </dgm:layoutNode>
            <dgm:layoutNode name="TwoNodes_2">
              <dgm:varLst>
                <dgm:bulletEnabled val="1"/>
              </dgm:varLst>
              <dgm:alg type="sp"/>
              <dgm:shape xmlns:r="http://schemas.openxmlformats.org/officeDocument/2006/relationships" type="roundRect" r:blip="">
                <dgm:adjLst>
                  <dgm:adj idx="1" val="0.1"/>
                </dgm:adjLst>
              </dgm:shape>
              <dgm:presOf axis="ch desOrSelf" ptType="node node" st="2 1" cnt="1 0"/>
              <dgm:constrLst/>
              <dgm:ruleLst/>
            </dgm:layoutNode>
            <dgm:layoutNode name="TwoConn_1-2" styleLbl="fgAccFollowNode1">
              <dgm:varLst>
                <dgm:bulletEnabled val="1"/>
              </dgm:varLst>
              <dgm:alg type="tx"/>
              <dgm:shape xmlns:r="http://schemas.openxmlformats.org/officeDocument/2006/relationships" type="downArrow" r:blip="">
                <dgm:adjLst>
                  <dgm:adj idx="1" val="0.55"/>
                  <dgm:adj idx="2" val="0.45"/>
                </dgm:adjLst>
              </dgm:shape>
              <dgm:presOf axis="ch" ptType="sibTrans" cnt="1"/>
              <dgm:constrLst>
                <dgm:constr type="lMarg" refType="primFontSz" fact="0.1"/>
                <dgm:constr type="rMarg" refType="primFontSz" fact="0.1"/>
                <dgm:constr type="tMarg" refType="primFontSz" fact="0.1"/>
                <dgm:constr type="bMarg" refType="primFontSz" fact="0.1"/>
              </dgm:constrLst>
              <dgm:ruleLst>
                <dgm:rule type="primFontSz" val="5" fact="NaN" max="NaN"/>
              </dgm:ruleLst>
            </dgm:layoutNode>
            <dgm:layoutNode name="TwoNodes_1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1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  <dgm:layoutNode name="TwoNodes_2_text">
              <dgm:varLst>
                <dgm:bulletEnabled val="1"/>
              </dgm:varLst>
              <dgm:alg type="tx">
                <dgm:param type="parTxLTRAlign" val="l"/>
                <dgm:param type="txAnchorVertCh" val="mid"/>
              </dgm:alg>
              <dgm:shape xmlns:r="http://schemas.openxmlformats.org/officeDocument/2006/relationships" type="roundRect" r:blip="" hideGeom="1">
                <dgm:adjLst>
                  <dgm:adj idx="1" val="0.1"/>
                </dgm:adjLst>
              </dgm:shape>
              <dgm:presOf axis="ch desOrSelf" ptType="node node" st="2 1" cnt="1 0"/>
              <dgm:constrLst>
                <dgm:constr type="lMarg" refType="primFontSz" fact="0.3"/>
                <dgm:constr type="rMarg" refType="primFontSz" fact="0.3"/>
                <dgm:constr type="tMarg" refType="primFontSz" fact="0.3"/>
                <dgm:constr type="bMarg" refType="primFontSz" fact="0.3"/>
              </dgm:constrLst>
              <dgm:ruleLst>
                <dgm:rule type="primFontSz" val="5" fact="NaN" max="NaN"/>
              </dgm:ruleLst>
            </dgm:layoutNode>
          </dgm:if>
          <dgm:else name="Name8">
            <dgm:choose name="Name9">
              <dgm:if name="Name10" axis="ch" ptType="node" func="cnt" op="equ" val="3">
                <dgm:layoutNode name="ThreeNodes_1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1 1" cnt="1 0"/>
                  <dgm:constrLst/>
                  <dgm:ruleLst/>
                </dgm:layoutNode>
                <dgm:layoutNode name="ThreeNodes_2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2 1" cnt="1 0"/>
                  <dgm:constrLst/>
                  <dgm:ruleLst/>
                </dgm:layoutNode>
                <dgm:layoutNode name="ThreeNodes_3">
                  <dgm:varLst>
                    <dgm:bulletEnabled val="1"/>
                  </dgm:varLst>
                  <dgm:alg type="sp"/>
                  <dgm:shape xmlns:r="http://schemas.openxmlformats.org/officeDocument/2006/relationships" type="roundRect" r:blip="">
                    <dgm:adjLst>
                      <dgm:adj idx="1" val="0.1"/>
                    </dgm:adjLst>
                  </dgm:shape>
                  <dgm:presOf axis="ch desOrSelf" ptType="node node" st="3 1" cnt="1 0"/>
                  <dgm:constrLst/>
                  <dgm:ruleLst/>
                </dgm:layoutNode>
                <dgm:layoutNode name="ThreeConn_1-2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Conn_2-3" styleLbl="fgAccFollowNode1">
                  <dgm:varLst>
                    <dgm:bulletEnabled val="1"/>
                  </dgm:varLst>
                  <dgm:alg type="tx"/>
                  <dgm:shape xmlns:r="http://schemas.openxmlformats.org/officeDocument/2006/relationships" type="downArrow" r:blip="">
                    <dgm:adjLst>
                      <dgm:adj idx="1" val="0.55"/>
                      <dgm:adj idx="2" val="0.45"/>
                    </dgm:adjLst>
                  </dgm:shape>
                  <dgm:presOf axis="ch" ptType="sibTrans" st="2" cnt="1"/>
                  <dgm:constrLst>
                    <dgm:constr type="lMarg" refType="primFontSz" fact="0.1"/>
                    <dgm:constr type="rMarg" refType="primFontSz" fact="0.1"/>
                    <dgm:constr type="tMarg" refType="primFontSz" fact="0.1"/>
                    <dgm:constr type="bMarg" refType="primFontSz" fact="0.1"/>
                  </dgm:constrLst>
                  <dgm:ruleLst>
                    <dgm:rule type="primFontSz" val="5" fact="NaN" max="NaN"/>
                  </dgm:ruleLst>
                </dgm:layoutNode>
                <dgm:layoutNode name="ThreeNodes_1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1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2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2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  <dgm:layoutNode name="ThreeNodes_3_text">
                  <dgm:varLst>
                    <dgm:bulletEnabled val="1"/>
                  </dgm:varLst>
                  <dgm:alg type="tx">
                    <dgm:param type="parTxLTRAlign" val="l"/>
                    <dgm:param type="txAnchorVertCh" val="mid"/>
                  </dgm:alg>
                  <dgm:shape xmlns:r="http://schemas.openxmlformats.org/officeDocument/2006/relationships" type="roundRect" r:blip="" hideGeom="1">
                    <dgm:adjLst>
                      <dgm:adj idx="1" val="0.1"/>
                    </dgm:adjLst>
                  </dgm:shape>
                  <dgm:presOf axis="ch desOrSelf" ptType="node node" st="3 1" cnt="1 0"/>
                  <dgm:constrLst>
                    <dgm:constr type="lMarg" refType="primFontSz" fact="0.3"/>
                    <dgm:constr type="rMarg" refType="primFontSz" fact="0.3"/>
                    <dgm:constr type="tMarg" refType="primFontSz" fact="0.3"/>
                    <dgm:constr type="bMarg" refType="primFontSz" fact="0.3"/>
                  </dgm:constrLst>
                  <dgm:ruleLst>
                    <dgm:rule type="primFontSz" val="5" fact="NaN" max="NaN"/>
                  </dgm:ruleLst>
                </dgm:layoutNode>
              </dgm:if>
              <dgm:else name="Name11">
                <dgm:choose name="Name12">
                  <dgm:if name="Name13" axis="ch" ptType="node" func="cnt" op="equ" val="4">
                    <dgm:layoutNode name="FourNodes_1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/>
                      <dgm:ruleLst/>
                    </dgm:layoutNode>
                    <dgm:layoutNode name="FourNodes_2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/>
                      <dgm:ruleLst/>
                    </dgm:layoutNode>
                    <dgm:layoutNode name="FourNodes_3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/>
                      <dgm:ruleLst/>
                    </dgm:layoutNode>
                    <dgm:layoutNode name="FourNodes_4">
                      <dgm:varLst>
                        <dgm:bulletEnabled val="1"/>
                      </dgm:varLst>
                      <dgm:alg type="sp"/>
                      <dgm:shape xmlns:r="http://schemas.openxmlformats.org/officeDocument/2006/relationships" type="roundRect" r:blip="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/>
                      <dgm:ruleLst/>
                    </dgm:layoutNode>
                    <dgm:layoutNode name="FourConn_1-2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2-3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2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Conn_3-4" styleLbl="fgAccFollowNode1">
                      <dgm:varLst>
                        <dgm:bulletEnabled val="1"/>
                      </dgm:varLst>
                      <dgm:alg type="tx"/>
                      <dgm:shape xmlns:r="http://schemas.openxmlformats.org/officeDocument/2006/relationships" type="downArrow" r:blip="">
                        <dgm:adjLst>
                          <dgm:adj idx="1" val="0.55"/>
                          <dgm:adj idx="2" val="0.45"/>
                        </dgm:adjLst>
                      </dgm:shape>
                      <dgm:presOf axis="ch" ptType="sibTrans" st="3" cnt="1"/>
                      <dgm:constrLst>
                        <dgm:constr type="lMarg" refType="primFontSz" fact="0.1"/>
                        <dgm:constr type="rMarg" refType="primFontSz" fact="0.1"/>
                        <dgm:constr type="tMarg" refType="primFontSz" fact="0.1"/>
                        <dgm:constr type="bMarg" refType="primFontSz" fact="0.1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1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1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2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2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3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3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  <dgm:layoutNode name="FourNodes_4_text">
                      <dgm:varLst>
                        <dgm:bulletEnabled val="1"/>
                      </dgm:varLst>
                      <dgm:alg type="tx">
                        <dgm:param type="parTxLTRAlign" val="l"/>
                        <dgm:param type="txAnchorVertCh" val="mid"/>
                      </dgm:alg>
                      <dgm:shape xmlns:r="http://schemas.openxmlformats.org/officeDocument/2006/relationships" type="roundRect" r:blip="" hideGeom="1">
                        <dgm:adjLst>
                          <dgm:adj idx="1" val="0.1"/>
                        </dgm:adjLst>
                      </dgm:shape>
                      <dgm:presOf axis="ch desOrSelf" ptType="node node" st="4 1" cnt="1 0"/>
                      <dgm:constrLst>
                        <dgm:constr type="lMarg" refType="primFontSz" fact="0.3"/>
                        <dgm:constr type="rMarg" refType="primFontSz" fact="0.3"/>
                        <dgm:constr type="tMarg" refType="primFontSz" fact="0.3"/>
                        <dgm:constr type="bMarg" refType="primFontSz" fact="0.3"/>
                      </dgm:constrLst>
                      <dgm:ruleLst>
                        <dgm:rule type="primFontSz" val="5" fact="NaN" max="NaN"/>
                      </dgm:ruleLst>
                    </dgm:layoutNode>
                  </dgm:if>
                  <dgm:else name="Name14">
                    <dgm:choose name="Name15">
                      <dgm:if name="Name16" axis="ch" ptType="node" func="cnt" op="gte" val="5">
                        <dgm:layoutNode name="FiveNodes_1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/>
                          <dgm:ruleLst/>
                        </dgm:layoutNode>
                        <dgm:layoutNode name="FiveNodes_2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/>
                          <dgm:ruleLst/>
                        </dgm:layoutNode>
                        <dgm:layoutNode name="FiveNodes_3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/>
                          <dgm:ruleLst/>
                        </dgm:layoutNode>
                        <dgm:layoutNode name="FiveNodes_4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/>
                          <dgm:ruleLst/>
                        </dgm:layoutNode>
                        <dgm:layoutNode name="FiveNodes_5">
                          <dgm:varLst>
                            <dgm:bulletEnabled val="1"/>
                          </dgm:varLst>
                          <dgm:alg type="sp"/>
                          <dgm:shape xmlns:r="http://schemas.openxmlformats.org/officeDocument/2006/relationships" type="roundRect" r:blip="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/>
                          <dgm:ruleLst/>
                        </dgm:layoutNode>
                        <dgm:layoutNode name="FiveConn_1-2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2-3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2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3-4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3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Conn_4-5" styleLbl="fgAccFollowNode1">
                          <dgm:varLst>
                            <dgm:bulletEnabled val="1"/>
                          </dgm:varLst>
                          <dgm:alg type="tx"/>
                          <dgm:shape xmlns:r="http://schemas.openxmlformats.org/officeDocument/2006/relationships" type="downArrow" r:blip="">
                            <dgm:adjLst>
                              <dgm:adj idx="1" val="0.55"/>
                              <dgm:adj idx="2" val="0.45"/>
                            </dgm:adjLst>
                          </dgm:shape>
                          <dgm:presOf axis="ch" ptType="sibTrans" st="4" cnt="1"/>
                          <dgm:constrLst>
                            <dgm:constr type="lMarg" refType="primFontSz" fact="0.1"/>
                            <dgm:constr type="rMarg" refType="primFontSz" fact="0.1"/>
                            <dgm:constr type="tMarg" refType="primFontSz" fact="0.1"/>
                            <dgm:constr type="bMarg" refType="primFontSz" fact="0.1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1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1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2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2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3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3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4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4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  <dgm:layoutNode name="FiveNodes_5_text">
                          <dgm:varLst>
                            <dgm:bulletEnabled val="1"/>
                          </dgm:varLst>
                          <dgm:alg type="tx">
                            <dgm:param type="parTxLTRAlign" val="l"/>
                            <dgm:param type="txAnchorVertCh" val="mid"/>
                          </dgm:alg>
                          <dgm:shape xmlns:r="http://schemas.openxmlformats.org/officeDocument/2006/relationships" type="roundRect" r:blip="" hideGeom="1">
                            <dgm:adjLst>
                              <dgm:adj idx="1" val="0.1"/>
                            </dgm:adjLst>
                          </dgm:shape>
                          <dgm:presOf axis="ch desOrSelf" ptType="node node" st="5 1" cnt="1 0"/>
                          <dgm:constrLst>
                            <dgm:constr type="lMarg" refType="primFontSz" fact="0.3"/>
                            <dgm:constr type="rMarg" refType="primFontSz" fact="0.3"/>
                            <dgm:constr type="tMarg" refType="primFontSz" fact="0.3"/>
                            <dgm:constr type="bMarg" refType="primFontSz" fact="0.3"/>
                          </dgm:constrLst>
                          <dgm:ruleLst>
                            <dgm:rule type="primFontSz" val="5" fact="NaN" max="NaN"/>
                          </dgm:ruleLst>
                        </dgm:layoutNode>
                      </dgm:if>
                      <dgm:else name="Name17"/>
                    </dgm:choose>
                  </dgm:else>
                </dgm:choose>
              </dgm:else>
            </dgm:choose>
          </dgm:else>
        </dgm:choose>
      </dgm:else>
    </dgm:choose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vList2">
  <dgm:title val=""/>
  <dgm:desc val=""/>
  <dgm:catLst>
    <dgm:cat type="list" pri="3000"/>
    <dgm:cat type="convert" pri="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2">
          <dgm:prSet phldr="1"/>
        </dgm:pt>
        <dgm:pt modelId="21">
          <dgm:prSet phldr="1"/>
        </dgm:pt>
      </dgm:ptLst>
      <dgm:cxnLst>
        <dgm:cxn modelId="4" srcId="0" destId="1" srcOrd="0" destOrd="0"/>
        <dgm:cxn modelId="5" srcId="0" destId="2" srcOrd="1" destOrd="0"/>
        <dgm:cxn modelId="12" srcId="1" destId="11" srcOrd="0" destOrd="0"/>
        <dgm:cxn modelId="23" srcId="2" destId="21" srcOrd="0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3" srcId="0" destId="1" srcOrd="0" destOrd="0"/>
        <dgm:cxn modelId="4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animLvl val="lvl"/>
      <dgm:resizeHandles val="exact"/>
    </dgm:varLst>
    <dgm:alg type="lin">
      <dgm:param type="linDir" val="fromT"/>
      <dgm:param type="vertAlign" val="mid"/>
    </dgm:alg>
    <dgm:shape xmlns:r="http://schemas.openxmlformats.org/officeDocument/2006/relationships" r:blip="">
      <dgm:adjLst/>
    </dgm:shape>
    <dgm:presOf/>
    <dgm:constrLst>
      <dgm:constr type="w" for="ch" forName="parentText" refType="w"/>
      <dgm:constr type="h" for="ch" forName="parentText" refType="primFontSz" refFor="ch" refForName="parentText" fact="0.52"/>
      <dgm:constr type="w" for="ch" forName="childText" refType="w"/>
      <dgm:constr type="h" for="ch" forName="childText" refType="primFontSz" refFor="ch" refForName="parentText" fact="0.46"/>
      <dgm:constr type="h" for="ch" forName="parentText" op="equ"/>
      <dgm:constr type="primFontSz" for="ch" forName="parentText" op="equ" val="65"/>
      <dgm:constr type="primFontSz" for="ch" forName="childText" refType="primFontSz" refFor="ch" refForName="parentText" op="equ"/>
      <dgm:constr type="h" for="ch" forName="spacer" refType="primFontSz" refFor="ch" refForName="parentText" fact="0.08"/>
    </dgm:constrLst>
    <dgm:ruleLst>
      <dgm:rule type="primFontSz" for="ch" forName="parentText" val="5" fact="NaN" max="NaN"/>
    </dgm:ruleLst>
    <dgm:forEach name="Name0" axis="ch" ptType="node">
      <dgm:layoutNode name="parentText" styleLbl="node1">
        <dgm:varLst>
          <dgm:chMax val="0"/>
          <dgm:bulletEnabled val="1"/>
        </dgm:varLst>
        <dgm:alg type="tx">
          <dgm:param type="parTxLTRAlign" val="l"/>
          <dgm:param type="parTxRTLAlign" val="r"/>
        </dgm:alg>
        <dgm:shape xmlns:r="http://schemas.openxmlformats.org/officeDocument/2006/relationships" type="roundRect" r:blip="">
          <dgm:adjLst/>
        </dgm:shape>
        <dgm:presOf axis="self"/>
        <dgm:constrLst>
          <dgm:constr type="tMarg" refType="primFontSz" fact="0.3"/>
          <dgm:constr type="bMarg" refType="primFontSz" fact="0.3"/>
          <dgm:constr type="lMarg" refType="primFontSz" fact="0.3"/>
          <dgm:constr type="rMarg" refType="primFontSz" fact="0.3"/>
        </dgm:constrLst>
        <dgm:ruleLst>
          <dgm:rule type="h" val="INF" fact="NaN" max="NaN"/>
        </dgm:ruleLst>
      </dgm:layoutNode>
      <dgm:choose name="Name1">
        <dgm:if name="Name2" axis="ch" ptType="node" func="cnt" op="gte" val="1">
          <dgm:layoutNode name="childText" styleLbl="revTx">
            <dgm:varLst>
              <dgm:bulletEnabled val="1"/>
            </dgm:varLst>
            <dgm:alg type="tx">
              <dgm:param type="stBulletLvl" val="1"/>
              <dgm:param type="lnSpAfChP" val="20"/>
            </dgm:alg>
            <dgm:shape xmlns:r="http://schemas.openxmlformats.org/officeDocument/2006/relationships" type="rect" r:blip="">
              <dgm:adjLst/>
            </dgm:shape>
            <dgm:presOf axis="des" ptType="node"/>
            <dgm:constrLst>
              <dgm:constr type="tMarg" refType="primFontSz" fact="0.1"/>
              <dgm:constr type="bMarg" refType="primFontSz" fact="0.1"/>
              <dgm:constr type="lMarg" refType="w" fact="0.09"/>
            </dgm:constrLst>
            <dgm:ruleLst>
              <dgm:rule type="h" val="INF" fact="NaN" max="NaN"/>
            </dgm:ruleLst>
          </dgm:layoutNode>
        </dgm:if>
        <dgm:else name="Name3">
          <dgm:choose name="Name4">
            <dgm:if name="Name5" axis="par ch" ptType="doc node" func="cnt" op="gte" val="2">
              <dgm:forEach name="Name6" axis="followSib" ptType="sibTrans" cnt="1">
                <dgm:layoutNode name="spacer">
                  <dgm:alg type="sp"/>
                  <dgm:shape xmlns:r="http://schemas.openxmlformats.org/officeDocument/2006/relationships" r:blip="">
                    <dgm:adjLst/>
                  </dgm:shape>
                  <dgm:presOf/>
                  <dgm:constrLst/>
                  <dgm:ruleLst/>
                </dgm:layoutNode>
              </dgm:forEach>
            </dgm:if>
            <dgm:else name="Name7"/>
          </dgm:choose>
        </dgm:else>
      </dgm:choose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3">
  <dgm:title val=""/>
  <dgm:desc val=""/>
  <dgm:catLst>
    <dgm:cat type="3D" pri="11300"/>
  </dgm:catLst>
  <dgm:scene3d>
    <a:camera prst="orthographicFront"/>
    <a:lightRig rig="threePt" dir="t"/>
  </dgm:scene3d>
  <dgm:styleLbl name="node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l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ven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clear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node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f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lignImgPlac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ImgPlac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182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ibTrans2D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>
        <a:rot lat="0" lon="0" rev="0"/>
      </a:camera>
      <a:lightRig rig="contrasting" dir="t">
        <a:rot lat="0" lon="0" rev="1200000"/>
      </a:lightRig>
    </dgm:scene3d>
    <dgm:sp3d z="10000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2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3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2D4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parChTrans1D1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>
        <a:rot lat="0" lon="0" rev="0"/>
      </a:camera>
      <a:lightRig rig="contrasting" dir="t">
        <a:rot lat="0" lon="0" rev="1200000"/>
      </a:lightRig>
    </dgm:scene3d>
    <dgm:sp3d z="-110000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2700" prstMaterial="flat">
      <a:bevelT w="177800" h="2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>
        <a:rot lat="0" lon="0" rev="0"/>
      </a:camera>
      <a:lightRig rig="contrasting" dir="t">
        <a:rot lat="0" lon="0" rev="1200000"/>
      </a:lightRig>
    </dgm:scene3d>
    <dgm:sp3d z="-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>
        <a:rot lat="0" lon="0" rev="0"/>
      </a:camera>
      <a:lightRig rig="contrasting" dir="t">
        <a:rot lat="0" lon="0" rev="1200000"/>
      </a:lightRig>
    </dgm:scene3d>
    <dgm:sp3d z="-300000" prstMaterial="plastic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>
        <a:rot lat="0" lon="0" rev="0"/>
      </a:camera>
      <a:lightRig rig="contrasting" dir="t">
        <a:rot lat="0" lon="0" rev="1200000"/>
      </a:lightRig>
    </dgm:scene3d>
    <dgm:sp3d contourW="12700" prstMaterial="flat">
      <a:bevelT w="100800" h="154000"/>
      <a:bevelB w="1524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>
        <a:rot lat="0" lon="0" rev="0"/>
      </a:camera>
      <a:lightRig rig="contrasting" dir="t">
        <a:rot lat="0" lon="0" rev="1200000"/>
      </a:lightRig>
    </dgm:scene3d>
    <dgm:sp3d z="-152400" prstMaterial="matte"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>
        <a:rot lat="0" lon="0" rev="0"/>
      </a:camera>
      <a:lightRig rig="contrasting" dir="t">
        <a:rot lat="0" lon="0" rev="1200000"/>
      </a:lightRig>
    </dgm:scene3d>
    <dgm:sp3d z="300000" contourW="19050" prstMaterial="metal">
      <a:bevelT w="88900" h="203200"/>
      <a:bevelB w="165100" h="254000"/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26.emf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Верхний колонтитул 1"/>
          <p:cNvSpPr>
            <a:spLocks noGrp="1"/>
          </p:cNvSpPr>
          <p:nvPr>
            <p:ph type="hdr" sz="quarter"/>
          </p:nvPr>
        </p:nvSpPr>
        <p:spPr>
          <a:xfrm>
            <a:off x="1" y="1"/>
            <a:ext cx="4275402" cy="337958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3" name="Дата 2"/>
          <p:cNvSpPr>
            <a:spLocks noGrp="1"/>
          </p:cNvSpPr>
          <p:nvPr>
            <p:ph type="dt" sz="quarter" idx="1"/>
          </p:nvPr>
        </p:nvSpPr>
        <p:spPr>
          <a:xfrm>
            <a:off x="5588628" y="1"/>
            <a:ext cx="4275402" cy="337958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r">
              <a:defRPr sz="1200"/>
            </a:lvl1pPr>
          </a:lstStyle>
          <a:p>
            <a:fld id="{F4599D44-ED0C-49B8-8965-B44E33EC9CA4}" type="datetimeFigureOut">
              <a:rPr lang="ru-RU" smtClean="0"/>
              <a:t>18.12.2024</a:t>
            </a:fld>
            <a:endParaRPr lang="ru-RU"/>
          </a:p>
        </p:txBody>
      </p:sp>
      <p:sp>
        <p:nvSpPr>
          <p:cNvPr id="4" name="Нижний колонтитул 3"/>
          <p:cNvSpPr>
            <a:spLocks noGrp="1"/>
          </p:cNvSpPr>
          <p:nvPr>
            <p:ph type="ftr" sz="quarter" idx="2"/>
          </p:nvPr>
        </p:nvSpPr>
        <p:spPr>
          <a:xfrm>
            <a:off x="1" y="6397807"/>
            <a:ext cx="4275402" cy="337957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l">
              <a:defRPr sz="1200"/>
            </a:lvl1pPr>
          </a:lstStyle>
          <a:p>
            <a:endParaRPr lang="ru-RU"/>
          </a:p>
        </p:txBody>
      </p:sp>
      <p:sp>
        <p:nvSpPr>
          <p:cNvPr id="5" name="Номер слайда 4"/>
          <p:cNvSpPr>
            <a:spLocks noGrp="1"/>
          </p:cNvSpPr>
          <p:nvPr>
            <p:ph type="sldNum" sz="quarter" idx="3"/>
          </p:nvPr>
        </p:nvSpPr>
        <p:spPr>
          <a:xfrm>
            <a:off x="5588628" y="6397807"/>
            <a:ext cx="4275402" cy="337957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r">
              <a:defRPr sz="1200"/>
            </a:lvl1pPr>
          </a:lstStyle>
          <a:p>
            <a:fld id="{1B38B80F-6927-4A7F-AAB7-EE66F23840B4}" type="slidenum">
              <a:rPr lang="ru-RU" smtClean="0"/>
              <a:t>‹#›</a:t>
            </a:fld>
            <a:endParaRPr lang="ru-RU"/>
          </a:p>
        </p:txBody>
      </p:sp>
    </p:spTree>
    <p:extLst>
      <p:ext uri="{BB962C8B-B14F-4D97-AF65-F5344CB8AC3E}">
        <p14:creationId xmlns:p14="http://schemas.microsoft.com/office/powerpoint/2010/main" val="297595955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1" y="0"/>
            <a:ext cx="4275402" cy="336788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l">
              <a:defRPr sz="1200" b="0" i="0">
                <a:latin typeface="Lato Light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5588628" y="0"/>
            <a:ext cx="4275402" cy="336788"/>
          </a:xfrm>
          <a:prstGeom prst="rect">
            <a:avLst/>
          </a:prstGeom>
        </p:spPr>
        <p:txBody>
          <a:bodyPr vert="horz" lIns="90754" tIns="45377" rIns="90754" bIns="45377" rtlCol="0"/>
          <a:lstStyle>
            <a:lvl1pPr algn="r">
              <a:defRPr sz="1200" b="0" i="0">
                <a:latin typeface="Lato Light" panose="020F0502020204030203" pitchFamily="34" charset="0"/>
              </a:defRPr>
            </a:lvl1pPr>
          </a:lstStyle>
          <a:p>
            <a:fld id="{EFC10EE1-B198-C942-8235-326C972CBB30}" type="datetimeFigureOut">
              <a:rPr lang="en-US" smtClean="0"/>
              <a:pPr/>
              <a:t>12/18/2024</a:t>
            </a:fld>
            <a:endParaRPr lang="en-US" dirty="0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2689225" y="504825"/>
            <a:ext cx="4487863" cy="2525713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0754" tIns="45377" rIns="90754" bIns="45377" rtlCol="0" anchor="ctr"/>
          <a:lstStyle/>
          <a:p>
            <a:endParaRPr lang="en-US" dirty="0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986632" y="3199488"/>
            <a:ext cx="7893050" cy="3031094"/>
          </a:xfrm>
          <a:prstGeom prst="rect">
            <a:avLst/>
          </a:prstGeom>
        </p:spPr>
        <p:txBody>
          <a:bodyPr vert="horz" lIns="90754" tIns="45377" rIns="90754" bIns="45377" rtlCol="0"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1" y="6397807"/>
            <a:ext cx="4275402" cy="336788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l">
              <a:defRPr sz="1200" b="0" i="0">
                <a:latin typeface="Lato Light" panose="020F0502020204030203" pitchFamily="34" charset="0"/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5588628" y="6397807"/>
            <a:ext cx="4275402" cy="336788"/>
          </a:xfrm>
          <a:prstGeom prst="rect">
            <a:avLst/>
          </a:prstGeom>
        </p:spPr>
        <p:txBody>
          <a:bodyPr vert="horz" lIns="90754" tIns="45377" rIns="90754" bIns="45377" rtlCol="0" anchor="b"/>
          <a:lstStyle>
            <a:lvl1pPr algn="r">
              <a:defRPr sz="1200" b="0" i="0">
                <a:latin typeface="Lato Light" panose="020F0502020204030203" pitchFamily="34" charset="0"/>
              </a:defRPr>
            </a:lvl1pPr>
          </a:lstStyle>
          <a:p>
            <a:fld id="{006BE02D-20C0-F840-AFAC-BEA99C74FDC2}" type="slidenum">
              <a:rPr lang="en-US" smtClean="0"/>
              <a:pPr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63289142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217" rtl="0" eaLnBrk="1" latinLnBrk="0" hangingPunct="1">
      <a:defRPr sz="2400" b="0" i="0" kern="1200">
        <a:solidFill>
          <a:schemeClr val="tx1"/>
        </a:solidFill>
        <a:latin typeface="Lato Light" panose="020F0502020204030203" pitchFamily="34" charset="0"/>
        <a:ea typeface="+mn-ea"/>
        <a:cs typeface="+mn-cs"/>
      </a:defRPr>
    </a:lvl1pPr>
    <a:lvl2pPr marL="914217" algn="l" defTabSz="914217" rtl="0" eaLnBrk="1" latinLnBrk="0" hangingPunct="1">
      <a:defRPr sz="2400" b="0" i="0" kern="1200">
        <a:solidFill>
          <a:schemeClr val="tx1"/>
        </a:solidFill>
        <a:latin typeface="Lato Light" panose="020F0502020204030203" pitchFamily="34" charset="0"/>
        <a:ea typeface="+mn-ea"/>
        <a:cs typeface="+mn-cs"/>
      </a:defRPr>
    </a:lvl2pPr>
    <a:lvl3pPr marL="1828434" algn="l" defTabSz="914217" rtl="0" eaLnBrk="1" latinLnBrk="0" hangingPunct="1">
      <a:defRPr sz="2400" b="0" i="0" kern="1200">
        <a:solidFill>
          <a:schemeClr val="tx1"/>
        </a:solidFill>
        <a:latin typeface="Lato Light" panose="020F0502020204030203" pitchFamily="34" charset="0"/>
        <a:ea typeface="+mn-ea"/>
        <a:cs typeface="+mn-cs"/>
      </a:defRPr>
    </a:lvl3pPr>
    <a:lvl4pPr marL="2742651" algn="l" defTabSz="914217" rtl="0" eaLnBrk="1" latinLnBrk="0" hangingPunct="1">
      <a:defRPr sz="2400" b="0" i="0" kern="1200">
        <a:solidFill>
          <a:schemeClr val="tx1"/>
        </a:solidFill>
        <a:latin typeface="Lato Light" panose="020F0502020204030203" pitchFamily="34" charset="0"/>
        <a:ea typeface="+mn-ea"/>
        <a:cs typeface="+mn-cs"/>
      </a:defRPr>
    </a:lvl4pPr>
    <a:lvl5pPr marL="3656868" algn="l" defTabSz="914217" rtl="0" eaLnBrk="1" latinLnBrk="0" hangingPunct="1">
      <a:defRPr sz="2400" b="0" i="0" kern="1200">
        <a:solidFill>
          <a:schemeClr val="tx1"/>
        </a:solidFill>
        <a:latin typeface="Lato Light" panose="020F0502020204030203" pitchFamily="34" charset="0"/>
        <a:ea typeface="+mn-ea"/>
        <a:cs typeface="+mn-cs"/>
      </a:defRPr>
    </a:lvl5pPr>
    <a:lvl6pPr marL="4571086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6pPr>
    <a:lvl7pPr marL="5485303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7pPr>
    <a:lvl8pPr marL="6399520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8pPr>
    <a:lvl9pPr marL="7313737" algn="l" defTabSz="914217" rtl="0" eaLnBrk="1" latinLnBrk="0" hangingPunct="1">
      <a:defRPr sz="24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4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4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5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6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7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8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9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0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1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2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05636099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23215651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08593754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65478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654782"/>
      </p:ext>
    </p:extLst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654782"/>
      </p:ext>
    </p:extLst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654782"/>
      </p:ext>
    </p:extLst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65478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06986594"/>
      </p:ext>
    </p:extLst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695125829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19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510557367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654782"/>
      </p:ext>
    </p:extLst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326178804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1990794"/>
      </p:ext>
    </p:extLst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103707625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84173906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149650392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935622063"/>
      </p:ext>
    </p:extLst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497263633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0514689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3142515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29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783142515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3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00839471"/>
      </p:ext>
    </p:extLst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30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57295413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31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675130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32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08367513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4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25017930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5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77122020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6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1338177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7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260248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8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78654782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Образ слайда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Заметки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ru-RU"/>
          </a:p>
        </p:txBody>
      </p:sp>
      <p:sp>
        <p:nvSpPr>
          <p:cNvPr id="4" name="Номер слайда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06BE02D-20C0-F840-AFAC-BEA99C74FDC2}" type="slidenum">
              <a:rPr lang="en-US" smtClean="0"/>
              <a:pPr/>
              <a:t>9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0800161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title" preserve="1">
  <p:cSld name="Титульны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349" y="12801600"/>
            <a:ext cx="24371302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31" y="12668632"/>
            <a:ext cx="24371302" cy="1280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2193989" y="1517904"/>
            <a:ext cx="20111561" cy="7132320"/>
          </a:xfrm>
        </p:spPr>
        <p:txBody>
          <a:bodyPr anchor="b">
            <a:normAutofit/>
          </a:bodyPr>
          <a:lstStyle>
            <a:lvl1pPr algn="l">
              <a:lnSpc>
                <a:spcPct val="85000"/>
              </a:lnSpc>
              <a:defRPr sz="15996" spc="-100" baseline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2199529" y="8911240"/>
            <a:ext cx="20111561" cy="2286000"/>
          </a:xfrm>
        </p:spPr>
        <p:txBody>
          <a:bodyPr lIns="91440" rIns="91440">
            <a:normAutofit/>
          </a:bodyPr>
          <a:lstStyle>
            <a:lvl1pPr marL="0" indent="0" algn="l">
              <a:buNone/>
              <a:defRPr sz="4799" cap="all" spc="400" baseline="0">
                <a:solidFill>
                  <a:schemeClr val="tx2"/>
                </a:solidFill>
                <a:latin typeface="+mj-lt"/>
              </a:defRPr>
            </a:lvl1pPr>
            <a:lvl2pPr marL="914171" indent="0" algn="ctr">
              <a:buNone/>
              <a:defRPr sz="4799"/>
            </a:lvl2pPr>
            <a:lvl3pPr marL="1828343" indent="0" algn="ctr">
              <a:buNone/>
              <a:defRPr sz="4799"/>
            </a:lvl3pPr>
            <a:lvl4pPr marL="2742514" indent="0" algn="ctr">
              <a:buNone/>
              <a:defRPr sz="3999"/>
            </a:lvl4pPr>
            <a:lvl5pPr marL="3656686" indent="0" algn="ctr">
              <a:buNone/>
              <a:defRPr sz="3999"/>
            </a:lvl5pPr>
            <a:lvl6pPr marL="4570857" indent="0" algn="ctr">
              <a:buNone/>
              <a:defRPr sz="3999"/>
            </a:lvl6pPr>
            <a:lvl7pPr marL="5485028" indent="0" algn="ctr">
              <a:buNone/>
              <a:defRPr sz="3999"/>
            </a:lvl7pPr>
            <a:lvl8pPr marL="6399200" indent="0" algn="ctr">
              <a:buNone/>
              <a:defRPr sz="3999"/>
            </a:lvl8pPr>
            <a:lvl9pPr marL="7313371" indent="0" algn="ctr">
              <a:buNone/>
              <a:defRPr sz="3999"/>
            </a:lvl9pPr>
          </a:lstStyle>
          <a:p>
            <a:r>
              <a:rPr lang="ru-RU" smtClean="0"/>
              <a:t>Образец подзаголовка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2414687" y="8686800"/>
            <a:ext cx="1974589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174889269"/>
      </p:ext>
    </p:extLst>
  </p:cSld>
  <p:clrMapOvr>
    <a:masterClrMapping/>
  </p:clrMapOvr>
  <p:hf hdr="0" ftr="0" dt="0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Заголовок и вертикальный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86567334"/>
      </p:ext>
    </p:extLst>
  </p:cSld>
  <p:clrMapOvr>
    <a:masterClrMapping/>
  </p:clrMapOvr>
  <p:hf hdr="0" ftr="0" dt="0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vertTitleAndTx" preserve="1">
  <p:cSld name="Вертикальный заголовок и текс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349" y="12801600"/>
            <a:ext cx="24371302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31" y="12668632"/>
            <a:ext cx="24371302" cy="1280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17445256" y="829557"/>
            <a:ext cx="5256431" cy="11514842"/>
          </a:xfrm>
        </p:spPr>
        <p:txBody>
          <a:bodyPr vert="eaVert"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675963" y="829556"/>
            <a:ext cx="15464572" cy="11514844"/>
          </a:xfrm>
        </p:spPr>
        <p:txBody>
          <a:bodyPr vert="eaVert" lIns="45720" tIns="0" rIns="45720" bIns="0"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511881890"/>
      </p:ext>
    </p:extLst>
  </p:cSld>
  <p:clrMapOvr>
    <a:masterClrMapping/>
  </p:clrMapOvr>
  <p:hf hdr="0" ftr="0" dt="0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Default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4044421385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Заголовок и объект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 marL="0">
              <a:defRPr/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80925109"/>
      </p:ext>
    </p:extLst>
  </p:cSld>
  <p:clrMapOvr>
    <a:masterClrMapping/>
  </p:clrMapOvr>
  <p:hf hdr="0" ftr="0" dt="0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secHead" preserve="1">
  <p:cSld name="Заголовок раздела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6349" y="12801600"/>
            <a:ext cx="24371302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8" name="Rectangle 7"/>
          <p:cNvSpPr/>
          <p:nvPr/>
        </p:nvSpPr>
        <p:spPr>
          <a:xfrm>
            <a:off x="31" y="12668632"/>
            <a:ext cx="24371302" cy="1280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3989" y="1517904"/>
            <a:ext cx="20111561" cy="7132320"/>
          </a:xfrm>
        </p:spPr>
        <p:txBody>
          <a:bodyPr anchor="b" anchorCtr="0">
            <a:normAutofit/>
          </a:bodyPr>
          <a:lstStyle>
            <a:lvl1pPr>
              <a:lnSpc>
                <a:spcPct val="85000"/>
              </a:lnSpc>
              <a:defRPr sz="15996" b="0">
                <a:solidFill>
                  <a:schemeClr val="tx1">
                    <a:lumMod val="85000"/>
                    <a:lumOff val="15000"/>
                  </a:schemeClr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3989" y="8906256"/>
            <a:ext cx="20111561" cy="2286000"/>
          </a:xfrm>
        </p:spPr>
        <p:txBody>
          <a:bodyPr lIns="91440" rIns="91440" anchor="t" anchorCtr="0">
            <a:normAutofit/>
          </a:bodyPr>
          <a:lstStyle>
            <a:lvl1pPr marL="0" indent="0">
              <a:buNone/>
              <a:defRPr sz="4799" cap="all" spc="400" baseline="0">
                <a:solidFill>
                  <a:schemeClr val="tx2"/>
                </a:solidFill>
                <a:latin typeface="+mj-lt"/>
              </a:defRPr>
            </a:lvl1pPr>
            <a:lvl2pPr marL="914171" indent="0">
              <a:buNone/>
              <a:defRPr sz="3599">
                <a:solidFill>
                  <a:schemeClr val="tx1">
                    <a:tint val="75000"/>
                  </a:schemeClr>
                </a:solidFill>
              </a:defRPr>
            </a:lvl2pPr>
            <a:lvl3pPr marL="1828343" indent="0">
              <a:buNone/>
              <a:defRPr sz="3199">
                <a:solidFill>
                  <a:schemeClr val="tx1">
                    <a:tint val="75000"/>
                  </a:schemeClr>
                </a:solidFill>
              </a:defRPr>
            </a:lvl3pPr>
            <a:lvl4pPr marL="2742514" indent="0">
              <a:buNone/>
              <a:defRPr sz="2799">
                <a:solidFill>
                  <a:schemeClr val="tx1">
                    <a:tint val="75000"/>
                  </a:schemeClr>
                </a:solidFill>
              </a:defRPr>
            </a:lvl4pPr>
            <a:lvl5pPr marL="3656686" indent="0">
              <a:buNone/>
              <a:defRPr sz="2799">
                <a:solidFill>
                  <a:schemeClr val="tx1">
                    <a:tint val="75000"/>
                  </a:schemeClr>
                </a:solidFill>
              </a:defRPr>
            </a:lvl5pPr>
            <a:lvl6pPr marL="4570857" indent="0">
              <a:buNone/>
              <a:defRPr sz="2799">
                <a:solidFill>
                  <a:schemeClr val="tx1">
                    <a:tint val="75000"/>
                  </a:schemeClr>
                </a:solidFill>
              </a:defRPr>
            </a:lvl6pPr>
            <a:lvl7pPr marL="5485028" indent="0">
              <a:buNone/>
              <a:defRPr sz="2799">
                <a:solidFill>
                  <a:schemeClr val="tx1">
                    <a:tint val="75000"/>
                  </a:schemeClr>
                </a:solidFill>
              </a:defRPr>
            </a:lvl7pPr>
            <a:lvl8pPr marL="6399200" indent="0">
              <a:buNone/>
              <a:defRPr sz="2799">
                <a:solidFill>
                  <a:schemeClr val="tx1">
                    <a:tint val="75000"/>
                  </a:schemeClr>
                </a:solidFill>
              </a:defRPr>
            </a:lvl8pPr>
            <a:lvl9pPr marL="7313371" indent="0">
              <a:buNone/>
              <a:defRPr sz="2799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9" name="Straight Connector 8"/>
          <p:cNvCxnSpPr/>
          <p:nvPr/>
        </p:nvCxnSpPr>
        <p:spPr>
          <a:xfrm>
            <a:off x="2414687" y="8686800"/>
            <a:ext cx="19745897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198662112"/>
      </p:ext>
    </p:extLst>
  </p:cSld>
  <p:clrMapOvr>
    <a:masterClrMapping/>
  </p:clrMapOvr>
  <p:hf hdr="0" ftr="0" dt="0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Два объекта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Title 7"/>
          <p:cNvSpPr>
            <a:spLocks noGrp="1"/>
          </p:cNvSpPr>
          <p:nvPr>
            <p:ph type="title"/>
          </p:nvPr>
        </p:nvSpPr>
        <p:spPr>
          <a:xfrm>
            <a:off x="2193989" y="573207"/>
            <a:ext cx="20111561" cy="290151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2193987" y="3691468"/>
            <a:ext cx="9872948" cy="8046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2432602" y="3691470"/>
            <a:ext cx="9872948" cy="804672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12/18/2024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308076061"/>
      </p:ext>
    </p:extLst>
  </p:cSld>
  <p:clrMapOvr>
    <a:masterClrMapping/>
  </p:clrMapOvr>
  <p:hf hdr="0" ftr="0" dt="0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Сравнени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itle 9"/>
          <p:cNvSpPr>
            <a:spLocks noGrp="1"/>
          </p:cNvSpPr>
          <p:nvPr>
            <p:ph type="title"/>
          </p:nvPr>
        </p:nvSpPr>
        <p:spPr>
          <a:xfrm>
            <a:off x="2193989" y="573207"/>
            <a:ext cx="20111561" cy="2901514"/>
          </a:xfrm>
        </p:spPr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3989" y="3692104"/>
            <a:ext cx="9872948" cy="1472564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3999" b="0" cap="all" baseline="0">
                <a:solidFill>
                  <a:schemeClr val="tx2"/>
                </a:solidFill>
              </a:defRPr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2193989" y="5164668"/>
            <a:ext cx="9872948" cy="675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12432602" y="3692104"/>
            <a:ext cx="9872948" cy="1472564"/>
          </a:xfrm>
        </p:spPr>
        <p:txBody>
          <a:bodyPr lIns="91440" rIns="91440" anchor="ctr">
            <a:normAutofit/>
          </a:bodyPr>
          <a:lstStyle>
            <a:lvl1pPr marL="0" indent="0">
              <a:buNone/>
              <a:defRPr sz="3999" b="0" cap="all" baseline="0">
                <a:solidFill>
                  <a:schemeClr val="tx2"/>
                </a:solidFill>
              </a:defRPr>
            </a:lvl1pPr>
            <a:lvl2pPr marL="914171" indent="0">
              <a:buNone/>
              <a:defRPr sz="3999" b="1"/>
            </a:lvl2pPr>
            <a:lvl3pPr marL="1828343" indent="0">
              <a:buNone/>
              <a:defRPr sz="3599" b="1"/>
            </a:lvl3pPr>
            <a:lvl4pPr marL="2742514" indent="0">
              <a:buNone/>
              <a:defRPr sz="3199" b="1"/>
            </a:lvl4pPr>
            <a:lvl5pPr marL="3656686" indent="0">
              <a:buNone/>
              <a:defRPr sz="3199" b="1"/>
            </a:lvl5pPr>
            <a:lvl6pPr marL="4570857" indent="0">
              <a:buNone/>
              <a:defRPr sz="3199" b="1"/>
            </a:lvl6pPr>
            <a:lvl7pPr marL="5485028" indent="0">
              <a:buNone/>
              <a:defRPr sz="3199" b="1"/>
            </a:lvl7pPr>
            <a:lvl8pPr marL="6399200" indent="0">
              <a:buNone/>
              <a:defRPr sz="3199" b="1"/>
            </a:lvl8pPr>
            <a:lvl9pPr marL="7313371" indent="0">
              <a:buNone/>
              <a:defRPr sz="3199" b="1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12432602" y="5164668"/>
            <a:ext cx="9872948" cy="67564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12/18/2024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540126321"/>
      </p:ext>
    </p:extLst>
  </p:cSld>
  <p:clrMapOvr>
    <a:masterClrMapping/>
  </p:clrMapOvr>
  <p:hf hdr="0" ftr="0" dt="0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Только заголовок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12/18/2024</a:t>
            </a:fld>
            <a:endParaRPr lang="en-US" dirty="0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19680583"/>
      </p:ext>
    </p:extLst>
  </p:cSld>
  <p:clrMapOvr>
    <a:masterClrMapping/>
  </p:clrMapOvr>
  <p:hf hdr="0" ftr="0" dt="0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blank" preserve="1">
  <p:cSld name="Пустой слай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Rectangle 4"/>
          <p:cNvSpPr/>
          <p:nvPr/>
        </p:nvSpPr>
        <p:spPr>
          <a:xfrm>
            <a:off x="6349" y="12801600"/>
            <a:ext cx="24371302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6" name="Rectangle 5"/>
          <p:cNvSpPr/>
          <p:nvPr/>
        </p:nvSpPr>
        <p:spPr>
          <a:xfrm>
            <a:off x="31" y="12668632"/>
            <a:ext cx="24371302" cy="1280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12/18/2024</a:t>
            </a:fld>
            <a:endParaRPr lang="en-US" dirty="0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>
            <a:lvl1pPr>
              <a:defRPr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2404244668"/>
      </p:ext>
    </p:extLst>
  </p:cSld>
  <p:clrMapOvr>
    <a:masterClrMapping/>
  </p:clrMapOvr>
  <p:hf hdr="0" ftr="0" dt="0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objTx" preserve="1">
  <p:cSld name="Объект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33" y="0"/>
            <a:ext cx="8099472" cy="13716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8078038" y="0"/>
            <a:ext cx="127983" cy="13716000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14162" y="1188718"/>
            <a:ext cx="6399133" cy="4572000"/>
          </a:xfrm>
        </p:spPr>
        <p:txBody>
          <a:bodyPr anchor="b">
            <a:normAutofit/>
          </a:bodyPr>
          <a:lstStyle>
            <a:lvl1pPr>
              <a:defRPr sz="7198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9598700" y="1463040"/>
            <a:ext cx="12981099" cy="10515600"/>
          </a:xfrm>
        </p:spPr>
        <p:txBody>
          <a:bodyPr/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914162" y="5852160"/>
            <a:ext cx="6399133" cy="6758248"/>
          </a:xfrm>
        </p:spPr>
        <p:txBody>
          <a:bodyPr lIns="91440" rIns="91440">
            <a:normAutofit/>
          </a:bodyPr>
          <a:lstStyle>
            <a:lvl1pPr marL="0" indent="0">
              <a:buNone/>
              <a:defRPr sz="2999">
                <a:solidFill>
                  <a:srgbClr val="FFFFFF"/>
                </a:solidFill>
              </a:defRPr>
            </a:lvl1pPr>
            <a:lvl2pPr marL="914171" indent="0">
              <a:buNone/>
              <a:defRPr sz="2399"/>
            </a:lvl2pPr>
            <a:lvl3pPr marL="1828343" indent="0">
              <a:buNone/>
              <a:defRPr sz="2000"/>
            </a:lvl3pPr>
            <a:lvl4pPr marL="2742514" indent="0">
              <a:buNone/>
              <a:defRPr sz="1800"/>
            </a:lvl4pPr>
            <a:lvl5pPr marL="3656686" indent="0">
              <a:buNone/>
              <a:defRPr sz="1800"/>
            </a:lvl5pPr>
            <a:lvl6pPr marL="4570857" indent="0">
              <a:buNone/>
              <a:defRPr sz="1800"/>
            </a:lvl6pPr>
            <a:lvl7pPr marL="5485028" indent="0">
              <a:buNone/>
              <a:defRPr sz="1800"/>
            </a:lvl7pPr>
            <a:lvl8pPr marL="6399200" indent="0">
              <a:buNone/>
              <a:defRPr sz="1800"/>
            </a:lvl8pPr>
            <a:lvl9pPr marL="7313371" indent="0">
              <a:buNone/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>
          <a:xfrm>
            <a:off x="930782" y="12919571"/>
            <a:ext cx="5235656" cy="730250"/>
          </a:xfrm>
        </p:spPr>
        <p:txBody>
          <a:bodyPr/>
          <a:lstStyle>
            <a:lvl1pPr algn="l">
              <a:defRPr/>
            </a:lvl1pPr>
          </a:lstStyle>
          <a:p>
            <a:fld id="{C764DE79-268F-4C1A-8933-263129D2AF90}" type="datetimeFigureOut">
              <a:rPr lang="en-US" smtClean="0"/>
              <a:t>12/18/2024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>
          <a:xfrm>
            <a:off x="9598700" y="12919571"/>
            <a:ext cx="9293979" cy="730250"/>
          </a:xfrm>
        </p:spPr>
        <p:txBody>
          <a:bodyPr/>
          <a:lstStyle>
            <a:lvl1pPr algn="l">
              <a:defRPr>
                <a:solidFill>
                  <a:schemeClr val="tx2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>
            <a:lvl1pPr>
              <a:defRPr>
                <a:solidFill>
                  <a:schemeClr val="tx2"/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703957434"/>
      </p:ext>
    </p:extLst>
  </p:cSld>
  <p:clrMapOvr>
    <a:masterClrMapping/>
  </p:clrMapOvr>
  <p:hf hdr="0" ftr="0" dt="0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showMasterSp="0" type="picTx" preserve="1">
  <p:cSld name="Рисунок с подписью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Rectangle 7"/>
          <p:cNvSpPr/>
          <p:nvPr/>
        </p:nvSpPr>
        <p:spPr>
          <a:xfrm>
            <a:off x="1" y="9906000"/>
            <a:ext cx="24371302" cy="3810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31" y="9830152"/>
            <a:ext cx="24371302" cy="12801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2193988" y="10149840"/>
            <a:ext cx="20221261" cy="1645920"/>
          </a:xfrm>
        </p:spPr>
        <p:txBody>
          <a:bodyPr lIns="91440" tIns="0" rIns="91440" bIns="0" anchor="b">
            <a:noAutofit/>
          </a:bodyPr>
          <a:lstStyle>
            <a:lvl1pPr>
              <a:defRPr sz="7198" b="0">
                <a:solidFill>
                  <a:srgbClr val="FFFFFF"/>
                </a:solidFill>
              </a:defRPr>
            </a:lvl1pPr>
          </a:lstStyle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1" y="0"/>
            <a:ext cx="24377620" cy="9830152"/>
          </a:xfrm>
          <a:blipFill>
            <a:blip r:embed="rId2"/>
            <a:stretch>
              <a:fillRect/>
            </a:stretch>
          </a:blipFill>
        </p:spPr>
        <p:txBody>
          <a:bodyPr lIns="457200" tIns="457200" anchor="t"/>
          <a:lstStyle>
            <a:lvl1pPr marL="0" indent="0">
              <a:buNone/>
              <a:defRPr sz="6398">
                <a:solidFill>
                  <a:schemeClr val="bg1"/>
                </a:solidFill>
              </a:defRPr>
            </a:lvl1pPr>
            <a:lvl2pPr marL="914171" indent="0">
              <a:buNone/>
              <a:defRPr sz="5599"/>
            </a:lvl2pPr>
            <a:lvl3pPr marL="1828343" indent="0">
              <a:buNone/>
              <a:defRPr sz="4799"/>
            </a:lvl3pPr>
            <a:lvl4pPr marL="2742514" indent="0">
              <a:buNone/>
              <a:defRPr sz="3999"/>
            </a:lvl4pPr>
            <a:lvl5pPr marL="3656686" indent="0">
              <a:buNone/>
              <a:defRPr sz="3999"/>
            </a:lvl5pPr>
            <a:lvl6pPr marL="4570857" indent="0">
              <a:buNone/>
              <a:defRPr sz="3999"/>
            </a:lvl6pPr>
            <a:lvl7pPr marL="5485028" indent="0">
              <a:buNone/>
              <a:defRPr sz="3999"/>
            </a:lvl7pPr>
            <a:lvl8pPr marL="6399200" indent="0">
              <a:buNone/>
              <a:defRPr sz="3999"/>
            </a:lvl8pPr>
            <a:lvl9pPr marL="7313371" indent="0">
              <a:buNone/>
              <a:defRPr sz="3999"/>
            </a:lvl9pPr>
          </a:lstStyle>
          <a:p>
            <a:r>
              <a:rPr lang="ru-RU" smtClean="0"/>
              <a:t>Вставка рисунка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2193988" y="11814046"/>
            <a:ext cx="20221261" cy="1188720"/>
          </a:xfrm>
        </p:spPr>
        <p:txBody>
          <a:bodyPr lIns="91440" tIns="0" rIns="91440" bIns="0">
            <a:normAutofit/>
          </a:bodyPr>
          <a:lstStyle>
            <a:lvl1pPr marL="0" indent="0">
              <a:spcBef>
                <a:spcPts val="0"/>
              </a:spcBef>
              <a:spcAft>
                <a:spcPts val="1200"/>
              </a:spcAft>
              <a:buNone/>
              <a:defRPr sz="2999">
                <a:solidFill>
                  <a:srgbClr val="FFFFFF"/>
                </a:solidFill>
              </a:defRPr>
            </a:lvl1pPr>
            <a:lvl2pPr marL="914171" indent="0">
              <a:buNone/>
              <a:defRPr sz="2399"/>
            </a:lvl2pPr>
            <a:lvl3pPr marL="1828343" indent="0">
              <a:buNone/>
              <a:defRPr sz="2000"/>
            </a:lvl3pPr>
            <a:lvl4pPr marL="2742514" indent="0">
              <a:buNone/>
              <a:defRPr sz="1800"/>
            </a:lvl4pPr>
            <a:lvl5pPr marL="3656686" indent="0">
              <a:buNone/>
              <a:defRPr sz="1800"/>
            </a:lvl5pPr>
            <a:lvl6pPr marL="4570857" indent="0">
              <a:buNone/>
              <a:defRPr sz="1800"/>
            </a:lvl6pPr>
            <a:lvl7pPr marL="5485028" indent="0">
              <a:buNone/>
              <a:defRPr sz="1800"/>
            </a:lvl7pPr>
            <a:lvl8pPr marL="6399200" indent="0">
              <a:buNone/>
              <a:defRPr sz="1800"/>
            </a:lvl8pPr>
            <a:lvl9pPr marL="7313371" indent="0">
              <a:buNone/>
              <a:defRPr sz="1800"/>
            </a:lvl9pPr>
          </a:lstStyle>
          <a:p>
            <a:pPr lvl="0"/>
            <a:r>
              <a:rPr lang="ru-RU" smtClean="0"/>
              <a:t>Образец текста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764DE79-268F-4C1A-8933-263129D2AF90}" type="datetimeFigureOut">
              <a:rPr lang="en-US" smtClean="0"/>
              <a:t>12/18/2024</a:t>
            </a:fld>
            <a:endParaRPr lang="en-US" dirty="0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663146758"/>
      </p:ext>
    </p:extLst>
  </p:cSld>
  <p:clrMapOvr>
    <a:masterClrMapping/>
  </p:clrMapOvr>
  <p:hf hdr="0" ftr="0" dt="0"/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Rectangle 6"/>
          <p:cNvSpPr/>
          <p:nvPr/>
        </p:nvSpPr>
        <p:spPr>
          <a:xfrm>
            <a:off x="2" y="12801600"/>
            <a:ext cx="24377650" cy="9144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9" name="Rectangle 8"/>
          <p:cNvSpPr/>
          <p:nvPr/>
        </p:nvSpPr>
        <p:spPr>
          <a:xfrm>
            <a:off x="1" y="12668632"/>
            <a:ext cx="24377652" cy="131996"/>
          </a:xfrm>
          <a:prstGeom prst="rect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</p: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2193989" y="573207"/>
            <a:ext cx="20111561" cy="2901514"/>
          </a:xfrm>
          <a:prstGeom prst="rect">
            <a:avLst/>
          </a:prstGeom>
        </p:spPr>
        <p:txBody>
          <a:bodyPr vert="horz" lIns="91440" tIns="45720" rIns="91440" bIns="45720" rtlCol="0" anchor="b">
            <a:normAutofit/>
          </a:bodyPr>
          <a:lstStyle/>
          <a:p>
            <a:r>
              <a:rPr lang="ru-RU" smtClean="0"/>
              <a:t>Образец заголовка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2193989" y="3691468"/>
            <a:ext cx="20111561" cy="8046720"/>
          </a:xfrm>
          <a:prstGeom prst="rect">
            <a:avLst/>
          </a:prstGeom>
        </p:spPr>
        <p:txBody>
          <a:bodyPr vert="horz" lIns="0" tIns="45720" rIns="0" bIns="45720" rtlCol="0">
            <a:normAutofit/>
          </a:bodyPr>
          <a:lstStyle/>
          <a:p>
            <a:pPr lvl="0"/>
            <a:r>
              <a:rPr lang="ru-RU" smtClean="0"/>
              <a:t>Образец текста</a:t>
            </a:r>
          </a:p>
          <a:p>
            <a:pPr lvl="1"/>
            <a:r>
              <a:rPr lang="ru-RU" smtClean="0"/>
              <a:t>Второй уровень</a:t>
            </a:r>
          </a:p>
          <a:p>
            <a:pPr lvl="2"/>
            <a:r>
              <a:rPr lang="ru-RU" smtClean="0"/>
              <a:t>Третий уровень</a:t>
            </a:r>
          </a:p>
          <a:p>
            <a:pPr lvl="3"/>
            <a:r>
              <a:rPr lang="ru-RU" smtClean="0"/>
              <a:t>Четвертый уровень</a:t>
            </a:r>
          </a:p>
          <a:p>
            <a:pPr lvl="4"/>
            <a:r>
              <a:rPr lang="ru-RU" smtClean="0"/>
              <a:t>Пятый уровень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2193990" y="12919571"/>
            <a:ext cx="4943254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800">
                <a:solidFill>
                  <a:srgbClr val="FFFFFF"/>
                </a:solidFill>
              </a:defRPr>
            </a:lvl1pPr>
          </a:lstStyle>
          <a:p>
            <a:fld id="{C764DE79-268F-4C1A-8933-263129D2AF90}" type="datetimeFigureOut">
              <a:rPr lang="en-US" smtClean="0"/>
              <a:t>12/18/2024</a:t>
            </a:fld>
            <a:endParaRPr lang="en-US" dirty="0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7370450" y="12919571"/>
            <a:ext cx="9643096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800" cap="all" baseline="0">
                <a:solidFill>
                  <a:srgbClr val="FFFFFF"/>
                </a:solidFill>
              </a:defRPr>
            </a:lvl1pPr>
          </a:lstStyle>
          <a:p>
            <a:endParaRPr lang="en-US" dirty="0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19795760" y="12919571"/>
            <a:ext cx="2623367" cy="730250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2099">
                <a:solidFill>
                  <a:srgbClr val="FFFFFF"/>
                </a:solidFill>
              </a:defRPr>
            </a:lvl1pPr>
          </a:lstStyle>
          <a:p>
            <a:fld id="{48F63A3B-78C7-47BE-AE5E-E10140E04643}" type="slidenum">
              <a:rPr lang="en-US" smtClean="0"/>
              <a:t>‹#›</a:t>
            </a:fld>
            <a:endParaRPr lang="en-US" dirty="0"/>
          </a:p>
        </p:txBody>
      </p:sp>
      <p:cxnSp>
        <p:nvCxnSpPr>
          <p:cNvPr id="10" name="Straight Connector 9"/>
          <p:cNvCxnSpPr/>
          <p:nvPr/>
        </p:nvCxnSpPr>
        <p:spPr>
          <a:xfrm>
            <a:off x="2386442" y="3475690"/>
            <a:ext cx="19928729" cy="0"/>
          </a:xfrm>
          <a:prstGeom prst="line">
            <a:avLst/>
          </a:prstGeom>
          <a:ln w="63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1" name="Oval 4">
            <a:extLst>
              <a:ext uri="{FF2B5EF4-FFF2-40B4-BE49-F238E27FC236}">
                <a16:creationId xmlns:a16="http://schemas.microsoft.com/office/drawing/2014/main" xmlns="" id="{DAA4E229-A0BE-2A4B-A1A1-FE2D7F084B63}"/>
              </a:ext>
            </a:extLst>
          </p:cNvPr>
          <p:cNvSpPr/>
          <p:nvPr userDrawn="1"/>
        </p:nvSpPr>
        <p:spPr>
          <a:xfrm>
            <a:off x="22132795" y="752553"/>
            <a:ext cx="713232" cy="713232"/>
          </a:xfrm>
          <a:prstGeom prst="ellipse">
            <a:avLst/>
          </a:prstGeom>
          <a:solidFill>
            <a:srgbClr val="26AC9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>
            <a:extLst>
              <a:ext uri="{FF2B5EF4-FFF2-40B4-BE49-F238E27FC236}">
                <a16:creationId xmlns:a16="http://schemas.microsoft.com/office/drawing/2014/main" xmlns="" id="{F4AFA0A0-434E-E340-A675-5E45B45DDFED}"/>
              </a:ext>
            </a:extLst>
          </p:cNvPr>
          <p:cNvSpPr txBox="1">
            <a:spLocks noChangeAspect="1"/>
          </p:cNvSpPr>
          <p:nvPr userDrawn="1"/>
        </p:nvSpPr>
        <p:spPr>
          <a:xfrm>
            <a:off x="22143306" y="783540"/>
            <a:ext cx="713249" cy="713232"/>
          </a:xfrm>
          <a:prstGeom prst="ellipse">
            <a:avLst/>
          </a:prstGeom>
          <a:noFill/>
        </p:spPr>
        <p:txBody>
          <a:bodyPr wrap="square" lIns="45720" rIns="45720" rtlCol="0" anchor="ctr">
            <a:spAutoFit/>
          </a:bodyPr>
          <a:lstStyle/>
          <a:p>
            <a:pPr algn="ctr"/>
            <a:fld id="{C2130A1F-96FE-9345-9E91-FD9BE4197128}" type="slidenum">
              <a:rPr lang="en-US" sz="2200" b="0" i="0" spc="0" smtClean="0">
                <a:solidFill>
                  <a:schemeClr val="bg1"/>
                </a:solidFill>
                <a:latin typeface="Poppins Medium" pitchFamily="2" charset="77"/>
                <a:cs typeface="Poppins Medium" pitchFamily="2" charset="77"/>
              </a:rPr>
              <a:pPr algn="ctr"/>
              <a:t>‹#›</a:t>
            </a:fld>
            <a:endParaRPr lang="en-US" sz="2200" b="0" i="0" spc="0" dirty="0">
              <a:solidFill>
                <a:schemeClr val="bg1"/>
              </a:solidFill>
              <a:latin typeface="Poppins Medium" pitchFamily="2" charset="77"/>
              <a:cs typeface="Poppins Medium" pitchFamily="2" charset="77"/>
            </a:endParaRPr>
          </a:p>
        </p:txBody>
      </p:sp>
    </p:spTree>
    <p:extLst>
      <p:ext uri="{BB962C8B-B14F-4D97-AF65-F5344CB8AC3E}">
        <p14:creationId xmlns:p14="http://schemas.microsoft.com/office/powerpoint/2010/main" val="127745436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4012" r:id="rId1"/>
    <p:sldLayoutId id="2147484013" r:id="rId2"/>
    <p:sldLayoutId id="2147484014" r:id="rId3"/>
    <p:sldLayoutId id="2147484015" r:id="rId4"/>
    <p:sldLayoutId id="2147484016" r:id="rId5"/>
    <p:sldLayoutId id="2147484017" r:id="rId6"/>
    <p:sldLayoutId id="2147484018" r:id="rId7"/>
    <p:sldLayoutId id="2147484019" r:id="rId8"/>
    <p:sldLayoutId id="2147484020" r:id="rId9"/>
    <p:sldLayoutId id="2147484021" r:id="rId10"/>
    <p:sldLayoutId id="2147484022" r:id="rId11"/>
    <p:sldLayoutId id="2147484023" r:id="rId12"/>
  </p:sldLayoutIdLst>
  <p:hf hdr="0" ftr="0" dt="0"/>
  <p:txStyles>
    <p:titleStyle>
      <a:lvl1pPr algn="l" defTabSz="1828343" rtl="0" eaLnBrk="1" latinLnBrk="0" hangingPunct="1">
        <a:lnSpc>
          <a:spcPct val="85000"/>
        </a:lnSpc>
        <a:spcBef>
          <a:spcPct val="0"/>
        </a:spcBef>
        <a:buNone/>
        <a:defRPr sz="9598" kern="1200" spc="-100" baseline="0">
          <a:solidFill>
            <a:schemeClr val="tx1">
              <a:lumMod val="75000"/>
              <a:lumOff val="25000"/>
            </a:schemeClr>
          </a:solidFill>
          <a:latin typeface="+mj-lt"/>
          <a:ea typeface="+mj-ea"/>
          <a:cs typeface="+mj-cs"/>
        </a:defRPr>
      </a:lvl1pPr>
    </p:titleStyle>
    <p:bodyStyle>
      <a:lvl1pPr marL="182834" indent="-182834" algn="l" defTabSz="1828343" rtl="0" eaLnBrk="1" latinLnBrk="0" hangingPunct="1">
        <a:lnSpc>
          <a:spcPct val="90000"/>
        </a:lnSpc>
        <a:spcBef>
          <a:spcPts val="2399"/>
        </a:spcBef>
        <a:spcAft>
          <a:spcPts val="400"/>
        </a:spcAft>
        <a:buClr>
          <a:schemeClr val="accent1"/>
        </a:buClr>
        <a:buSzPct val="100000"/>
        <a:buFont typeface="Calibri" panose="020F0502020204030204" pitchFamily="34" charset="0"/>
        <a:buChar char=" "/>
        <a:defRPr sz="3999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1pPr>
      <a:lvl2pPr marL="767904" indent="-365669" algn="l" defTabSz="1828343" rtl="0" eaLnBrk="1" latinLnBrk="0" hangingPunct="1">
        <a:lnSpc>
          <a:spcPct val="90000"/>
        </a:lnSpc>
        <a:spcBef>
          <a:spcPts val="400"/>
        </a:spcBef>
        <a:spcAft>
          <a:spcPts val="800"/>
        </a:spcAft>
        <a:buClr>
          <a:schemeClr val="accent1"/>
        </a:buClr>
        <a:buFont typeface="Calibri" pitchFamily="34" charset="0"/>
        <a:buChar char="◦"/>
        <a:defRPr sz="3599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2pPr>
      <a:lvl3pPr marL="1133573" indent="-365669" algn="l" defTabSz="1828343" rtl="0" eaLnBrk="1" latinLnBrk="0" hangingPunct="1">
        <a:lnSpc>
          <a:spcPct val="90000"/>
        </a:lnSpc>
        <a:spcBef>
          <a:spcPts val="400"/>
        </a:spcBef>
        <a:spcAft>
          <a:spcPts val="800"/>
        </a:spcAft>
        <a:buClr>
          <a:schemeClr val="accent1"/>
        </a:buClr>
        <a:buFont typeface="Calibri" pitchFamily="34" charset="0"/>
        <a:buChar char="◦"/>
        <a:defRPr sz="2799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3pPr>
      <a:lvl4pPr marL="1499241" indent="-365669" algn="l" defTabSz="1828343" rtl="0" eaLnBrk="1" latinLnBrk="0" hangingPunct="1">
        <a:lnSpc>
          <a:spcPct val="90000"/>
        </a:lnSpc>
        <a:spcBef>
          <a:spcPts val="400"/>
        </a:spcBef>
        <a:spcAft>
          <a:spcPts val="800"/>
        </a:spcAft>
        <a:buClr>
          <a:schemeClr val="accent1"/>
        </a:buClr>
        <a:buFont typeface="Calibri" pitchFamily="34" charset="0"/>
        <a:buChar char="◦"/>
        <a:defRPr sz="2799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4pPr>
      <a:lvl5pPr marL="1864910" indent="-365669" algn="l" defTabSz="1828343" rtl="0" eaLnBrk="1" latinLnBrk="0" hangingPunct="1">
        <a:lnSpc>
          <a:spcPct val="90000"/>
        </a:lnSpc>
        <a:spcBef>
          <a:spcPts val="400"/>
        </a:spcBef>
        <a:spcAft>
          <a:spcPts val="800"/>
        </a:spcAft>
        <a:buClr>
          <a:schemeClr val="accent1"/>
        </a:buClr>
        <a:buFont typeface="Calibri" pitchFamily="34" charset="0"/>
        <a:buChar char="◦"/>
        <a:defRPr sz="2799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5pPr>
      <a:lvl6pPr marL="2199450" indent="-457086" algn="l" defTabSz="1828343" rtl="0" eaLnBrk="1" latinLnBrk="0" hangingPunct="1">
        <a:lnSpc>
          <a:spcPct val="90000"/>
        </a:lnSpc>
        <a:spcBef>
          <a:spcPts val="400"/>
        </a:spcBef>
        <a:spcAft>
          <a:spcPts val="800"/>
        </a:spcAft>
        <a:buClr>
          <a:schemeClr val="accent1"/>
        </a:buClr>
        <a:buFont typeface="Calibri" pitchFamily="34" charset="0"/>
        <a:buChar char="◦"/>
        <a:defRPr sz="2799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6pPr>
      <a:lvl7pPr marL="2599350" indent="-457086" algn="l" defTabSz="1828343" rtl="0" eaLnBrk="1" latinLnBrk="0" hangingPunct="1">
        <a:lnSpc>
          <a:spcPct val="90000"/>
        </a:lnSpc>
        <a:spcBef>
          <a:spcPts val="400"/>
        </a:spcBef>
        <a:spcAft>
          <a:spcPts val="800"/>
        </a:spcAft>
        <a:buClr>
          <a:schemeClr val="accent1"/>
        </a:buClr>
        <a:buFont typeface="Calibri" pitchFamily="34" charset="0"/>
        <a:buChar char="◦"/>
        <a:defRPr sz="2799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7pPr>
      <a:lvl8pPr marL="2999250" indent="-457086" algn="l" defTabSz="1828343" rtl="0" eaLnBrk="1" latinLnBrk="0" hangingPunct="1">
        <a:lnSpc>
          <a:spcPct val="90000"/>
        </a:lnSpc>
        <a:spcBef>
          <a:spcPts val="400"/>
        </a:spcBef>
        <a:spcAft>
          <a:spcPts val="800"/>
        </a:spcAft>
        <a:buClr>
          <a:schemeClr val="accent1"/>
        </a:buClr>
        <a:buFont typeface="Calibri" pitchFamily="34" charset="0"/>
        <a:buChar char="◦"/>
        <a:defRPr sz="2799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8pPr>
      <a:lvl9pPr marL="3399150" indent="-457086" algn="l" defTabSz="1828343" rtl="0" eaLnBrk="1" latinLnBrk="0" hangingPunct="1">
        <a:lnSpc>
          <a:spcPct val="90000"/>
        </a:lnSpc>
        <a:spcBef>
          <a:spcPts val="400"/>
        </a:spcBef>
        <a:spcAft>
          <a:spcPts val="800"/>
        </a:spcAft>
        <a:buClr>
          <a:schemeClr val="accent1"/>
        </a:buClr>
        <a:buFont typeface="Calibri" pitchFamily="34" charset="0"/>
        <a:buChar char="◦"/>
        <a:defRPr sz="2799" kern="1200">
          <a:solidFill>
            <a:schemeClr val="tx1">
              <a:lumMod val="75000"/>
              <a:lumOff val="25000"/>
            </a:schemeClr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1pPr>
      <a:lvl2pPr marL="9141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2pPr>
      <a:lvl3pPr marL="1828343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3pPr>
      <a:lvl4pPr marL="2742514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4pPr>
      <a:lvl5pPr marL="3656686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5pPr>
      <a:lvl6pPr marL="4570857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6pPr>
      <a:lvl7pPr marL="5485028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7pPr>
      <a:lvl8pPr marL="6399200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8pPr>
      <a:lvl9pPr marL="7313371" algn="l" defTabSz="1828343" rtl="0" eaLnBrk="1" latinLnBrk="0" hangingPunct="1">
        <a:defRPr sz="3599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  <p:extLst>
    <p:ext uri="{27BBF7A9-308A-43DC-89C8-2F10F3537804}">
      <p15:sldGuideLst xmlns:p15="http://schemas.microsoft.com/office/powerpoint/2012/main"/>
    </p:ext>
  </p:extLst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2.xml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1.jpe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12.xml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12.xml"/><Relationship Id="rId5" Type="http://schemas.openxmlformats.org/officeDocument/2006/relationships/chart" Target="../charts/chart3.xml"/><Relationship Id="rId4" Type="http://schemas.openxmlformats.org/officeDocument/2006/relationships/chart" Target="../charts/char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chart" Target="../charts/chart4.xml"/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2.xml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jpeg"/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15.jpg"/><Relationship Id="rId5" Type="http://schemas.openxmlformats.org/officeDocument/2006/relationships/image" Target="../media/image14.jpeg"/><Relationship Id="rId4" Type="http://schemas.openxmlformats.org/officeDocument/2006/relationships/image" Target="../media/image13.jpe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.jpeg"/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7.jpeg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19.jpeg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jpeg"/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2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12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12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12.xml"/></Relationships>
</file>

<file path=ppt/slides/_rels/slide21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1.xml"/><Relationship Id="rId3" Type="http://schemas.openxmlformats.org/officeDocument/2006/relationships/image" Target="../media/image20.png"/><Relationship Id="rId7" Type="http://schemas.openxmlformats.org/officeDocument/2006/relationships/diagramQuickStyle" Target="../diagrams/quickStyle1.xml"/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2.xml"/><Relationship Id="rId6" Type="http://schemas.openxmlformats.org/officeDocument/2006/relationships/diagramLayout" Target="../diagrams/layout1.xml"/><Relationship Id="rId5" Type="http://schemas.openxmlformats.org/officeDocument/2006/relationships/diagramData" Target="../diagrams/data1.xml"/><Relationship Id="rId4" Type="http://schemas.openxmlformats.org/officeDocument/2006/relationships/image" Target="../media/image4.svg"/><Relationship Id="rId9" Type="http://schemas.microsoft.com/office/2007/relationships/diagramDrawing" Target="../diagrams/drawing1.xml"/></Relationships>
</file>

<file path=ppt/slides/_rels/slide22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diagramData" Target="../diagrams/data2.xml"/><Relationship Id="rId7" Type="http://schemas.microsoft.com/office/2007/relationships/diagramDrawing" Target="../diagrams/drawing2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2.xml"/><Relationship Id="rId5" Type="http://schemas.openxmlformats.org/officeDocument/2006/relationships/diagramQuickStyle" Target="../diagrams/quickStyle2.xml"/><Relationship Id="rId4" Type="http://schemas.openxmlformats.org/officeDocument/2006/relationships/diagramLayout" Target="../diagrams/layout2.xml"/><Relationship Id="rId9" Type="http://schemas.openxmlformats.org/officeDocument/2006/relationships/image" Target="../media/image4.svg"/></Relationships>
</file>

<file path=ppt/slides/_rels/slide23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3.xml"/><Relationship Id="rId3" Type="http://schemas.openxmlformats.org/officeDocument/2006/relationships/image" Target="../media/image20.png"/><Relationship Id="rId7" Type="http://schemas.openxmlformats.org/officeDocument/2006/relationships/diagramQuickStyle" Target="../diagrams/quickStyle3.xml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12.xml"/><Relationship Id="rId6" Type="http://schemas.openxmlformats.org/officeDocument/2006/relationships/diagramLayout" Target="../diagrams/layout3.xml"/><Relationship Id="rId5" Type="http://schemas.openxmlformats.org/officeDocument/2006/relationships/diagramData" Target="../diagrams/data3.xml"/><Relationship Id="rId4" Type="http://schemas.openxmlformats.org/officeDocument/2006/relationships/image" Target="../media/image4.svg"/><Relationship Id="rId9" Type="http://schemas.microsoft.com/office/2007/relationships/diagramDrawing" Target="../diagrams/drawing3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4.svg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1.jpeg"/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4.svg"/><Relationship Id="rId5" Type="http://schemas.openxmlformats.org/officeDocument/2006/relationships/image" Target="../media/image20.png"/><Relationship Id="rId4" Type="http://schemas.openxmlformats.org/officeDocument/2006/relationships/image" Target="../media/image22.jpeg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png"/><Relationship Id="rId7" Type="http://schemas.openxmlformats.org/officeDocument/2006/relationships/image" Target="../media/image25.jpg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12.xml"/><Relationship Id="rId6" Type="http://schemas.openxmlformats.org/officeDocument/2006/relationships/image" Target="../media/image24.png"/><Relationship Id="rId5" Type="http://schemas.openxmlformats.org/officeDocument/2006/relationships/image" Target="../media/image23.png"/><Relationship Id="rId4" Type="http://schemas.openxmlformats.org/officeDocument/2006/relationships/image" Target="../media/image4.svg"/></Relationships>
</file>

<file path=ppt/slides/_rels/slide27.xml.rels><?xml version="1.0" encoding="UTF-8" standalone="yes"?>
<Relationships xmlns="http://schemas.openxmlformats.org/package/2006/relationships"><Relationship Id="rId8" Type="http://schemas.openxmlformats.org/officeDocument/2006/relationships/image" Target="../media/image20.png"/><Relationship Id="rId3" Type="http://schemas.openxmlformats.org/officeDocument/2006/relationships/diagramData" Target="../diagrams/data4.xml"/><Relationship Id="rId7" Type="http://schemas.microsoft.com/office/2007/relationships/diagramDrawing" Target="../diagrams/drawing4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12.xml"/><Relationship Id="rId6" Type="http://schemas.openxmlformats.org/officeDocument/2006/relationships/diagramColors" Target="../diagrams/colors4.xml"/><Relationship Id="rId5" Type="http://schemas.openxmlformats.org/officeDocument/2006/relationships/diagramQuickStyle" Target="../diagrams/quickStyle4.xml"/><Relationship Id="rId4" Type="http://schemas.openxmlformats.org/officeDocument/2006/relationships/diagramLayout" Target="../diagrams/layout4.xml"/><Relationship Id="rId9" Type="http://schemas.openxmlformats.org/officeDocument/2006/relationships/image" Target="../media/image4.svg"/></Relationships>
</file>

<file path=ppt/slides/_rels/slide28.xml.rels><?xml version="1.0" encoding="UTF-8" standalone="yes"?>
<Relationships xmlns="http://schemas.openxmlformats.org/package/2006/relationships"><Relationship Id="rId8" Type="http://schemas.openxmlformats.org/officeDocument/2006/relationships/diagramColors" Target="../diagrams/colors5.xml"/><Relationship Id="rId3" Type="http://schemas.openxmlformats.org/officeDocument/2006/relationships/image" Target="../media/image20.png"/><Relationship Id="rId7" Type="http://schemas.openxmlformats.org/officeDocument/2006/relationships/diagramQuickStyle" Target="../diagrams/quickStyle5.xml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12.xml"/><Relationship Id="rId6" Type="http://schemas.openxmlformats.org/officeDocument/2006/relationships/diagramLayout" Target="../diagrams/layout5.xml"/><Relationship Id="rId5" Type="http://schemas.openxmlformats.org/officeDocument/2006/relationships/diagramData" Target="../diagrams/data5.xml"/><Relationship Id="rId4" Type="http://schemas.openxmlformats.org/officeDocument/2006/relationships/image" Target="../media/image4.svg"/><Relationship Id="rId9" Type="http://schemas.microsoft.com/office/2007/relationships/diagramDrawing" Target="../diagrams/drawing5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9.xml"/><Relationship Id="rId2" Type="http://schemas.openxmlformats.org/officeDocument/2006/relationships/slideLayout" Target="../slideLayouts/slideLayout12.xml"/><Relationship Id="rId1" Type="http://schemas.openxmlformats.org/officeDocument/2006/relationships/vmlDrawing" Target="../drawings/vmlDrawing1.vml"/><Relationship Id="rId5" Type="http://schemas.openxmlformats.org/officeDocument/2006/relationships/image" Target="../media/image26.emf"/><Relationship Id="rId4" Type="http://schemas.openxmlformats.org/officeDocument/2006/relationships/oleObject" Target="../embeddings/oleObject1.bin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2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12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12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7.png"/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2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2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jpe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2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jpe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2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2.xml"/><Relationship Id="rId4" Type="http://schemas.openxmlformats.org/officeDocument/2006/relationships/image" Target="../media/image8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jp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60835">
            <a:extLst>
              <a:ext uri="{FF2B5EF4-FFF2-40B4-BE49-F238E27FC236}">
                <a16:creationId xmlns:a16="http://schemas.microsoft.com/office/drawing/2014/main" xmlns="" id="{7F3C1C15-7DFC-9348-BE4D-C25D7F190B81}"/>
              </a:ext>
            </a:extLst>
          </p:cNvPr>
          <p:cNvSpPr/>
          <p:nvPr/>
        </p:nvSpPr>
        <p:spPr>
          <a:xfrm>
            <a:off x="1828800" y="335280"/>
            <a:ext cx="21522266" cy="11570970"/>
          </a:xfrm>
          <a:prstGeom prst="rect">
            <a:avLst/>
          </a:prstGeom>
          <a:noFill/>
          <a:ln>
            <a:noFill/>
          </a:ln>
          <a:effectLst>
            <a:outerShdw blurRad="50800" dist="38100" dir="8100000" algn="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lIns="0" tIns="0" rIns="0" bIns="0" numCol="1" anchor="t">
            <a:noAutofit/>
          </a:bodyPr>
          <a:lstStyle/>
          <a:p>
            <a:pPr algn="ctr"/>
            <a:r>
              <a:rPr lang="ru-RU" sz="11500" b="1" dirty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«Особенности управления </a:t>
            </a:r>
            <a:r>
              <a:rPr lang="ru-RU" sz="115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образовательной организацией, реализующей несколько уровней образования,</a:t>
            </a:r>
          </a:p>
          <a:p>
            <a:pPr algn="ctr"/>
            <a:r>
              <a:rPr lang="ru-RU" sz="115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в </a:t>
            </a:r>
            <a:r>
              <a:rPr lang="ru-RU" sz="11500" b="1" dirty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условиях </a:t>
            </a:r>
            <a:r>
              <a:rPr lang="ru-RU" sz="115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размещения в различных учебных корпусах»</a:t>
            </a:r>
            <a:endParaRPr sz="96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1303014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125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" grpId="0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9800" y="956224"/>
            <a:ext cx="15544800" cy="11658600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3" name="Рисунок 2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6067315" y="2537899"/>
            <a:ext cx="7256903" cy="967587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8" name="Прямоугольник 7"/>
          <p:cNvSpPr/>
          <p:nvPr/>
        </p:nvSpPr>
        <p:spPr>
          <a:xfrm>
            <a:off x="8382001" y="956224"/>
            <a:ext cx="15087599" cy="4018580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softEdge rad="127000"/>
          </a:effectLst>
        </p:spPr>
        <p:txBody>
          <a:bodyPr wrap="square" anchor="ctr">
            <a:noAutofit/>
          </a:bodyPr>
          <a:lstStyle/>
          <a:p>
            <a:pPr>
              <a:buNone/>
            </a:pPr>
            <a:r>
              <a:rPr lang="ru-RU" sz="80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п. </a:t>
            </a:r>
            <a:r>
              <a:rPr lang="ru-RU" sz="8000" b="1" dirty="0" err="1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Джанаталап</a:t>
            </a:r>
            <a:r>
              <a:rPr lang="ru-RU" sz="80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, ул. Южная д. 21</a:t>
            </a:r>
            <a:endParaRPr lang="ru-RU" sz="80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endParaRPr lang="ru-RU" sz="72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47638137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25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5B30253-B9F7-483E-A6A6-BB8B35DEB383}"/>
              </a:ext>
            </a:extLst>
          </p:cNvPr>
          <p:cNvSpPr txBox="1"/>
          <p:nvPr/>
        </p:nvSpPr>
        <p:spPr>
          <a:xfrm>
            <a:off x="-1115215" y="-21449"/>
            <a:ext cx="24264257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54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Схема организации управления МОАУ «СОШ № 5 </a:t>
            </a:r>
            <a:r>
              <a:rPr lang="ru-RU" sz="5400" b="1" dirty="0" err="1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г.Орска</a:t>
            </a:r>
            <a:r>
              <a:rPr lang="ru-RU" sz="54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»</a:t>
            </a:r>
            <a:endParaRPr lang="ru-RU" sz="54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</p:txBody>
      </p:sp>
      <p:sp>
        <p:nvSpPr>
          <p:cNvPr id="3" name="Прямоугольник 2"/>
          <p:cNvSpPr/>
          <p:nvPr/>
        </p:nvSpPr>
        <p:spPr>
          <a:xfrm>
            <a:off x="4860758" y="1331494"/>
            <a:ext cx="11582399" cy="83419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Руководитель (директор) – стратегический уровень</a:t>
            </a:r>
            <a:endParaRPr lang="ru-RU" dirty="0"/>
          </a:p>
        </p:txBody>
      </p:sp>
      <p:sp>
        <p:nvSpPr>
          <p:cNvPr id="19" name="Прямоугольник 18"/>
          <p:cNvSpPr/>
          <p:nvPr/>
        </p:nvSpPr>
        <p:spPr>
          <a:xfrm>
            <a:off x="745957" y="2429172"/>
            <a:ext cx="6176211" cy="834190"/>
          </a:xfrm>
          <a:prstGeom prst="rect">
            <a:avLst/>
          </a:prstGeom>
          <a:solidFill>
            <a:srgbClr val="CA25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Администрация школы</a:t>
            </a:r>
            <a:endParaRPr lang="ru-RU" dirty="0"/>
          </a:p>
        </p:txBody>
      </p:sp>
      <p:sp>
        <p:nvSpPr>
          <p:cNvPr id="20" name="Прямоугольник 19"/>
          <p:cNvSpPr/>
          <p:nvPr/>
        </p:nvSpPr>
        <p:spPr>
          <a:xfrm>
            <a:off x="7812503" y="2429172"/>
            <a:ext cx="6176211" cy="834190"/>
          </a:xfrm>
          <a:prstGeom prst="rect">
            <a:avLst/>
          </a:prstGeom>
          <a:solidFill>
            <a:srgbClr val="CA25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Общее собрание работников</a:t>
            </a:r>
            <a:endParaRPr lang="ru-RU" dirty="0"/>
          </a:p>
        </p:txBody>
      </p:sp>
      <p:sp>
        <p:nvSpPr>
          <p:cNvPr id="21" name="Прямоугольник 20"/>
          <p:cNvSpPr/>
          <p:nvPr/>
        </p:nvSpPr>
        <p:spPr>
          <a:xfrm>
            <a:off x="14879049" y="2429172"/>
            <a:ext cx="6176211" cy="834190"/>
          </a:xfrm>
          <a:prstGeom prst="rect">
            <a:avLst/>
          </a:prstGeom>
          <a:solidFill>
            <a:srgbClr val="CA25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Педагогический совет</a:t>
            </a:r>
            <a:endParaRPr lang="ru-RU" dirty="0"/>
          </a:p>
        </p:txBody>
      </p:sp>
      <p:sp>
        <p:nvSpPr>
          <p:cNvPr id="34" name="Прямоугольник 33"/>
          <p:cNvSpPr/>
          <p:nvPr/>
        </p:nvSpPr>
        <p:spPr>
          <a:xfrm>
            <a:off x="3216442" y="3587959"/>
            <a:ext cx="14822906" cy="83419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Заместители директора - тактический уровень </a:t>
            </a:r>
            <a:endParaRPr lang="ru-RU" dirty="0"/>
          </a:p>
        </p:txBody>
      </p:sp>
      <p:sp>
        <p:nvSpPr>
          <p:cNvPr id="35" name="Прямоугольник 34"/>
          <p:cNvSpPr/>
          <p:nvPr/>
        </p:nvSpPr>
        <p:spPr>
          <a:xfrm>
            <a:off x="296778" y="4660554"/>
            <a:ext cx="3713748" cy="834190"/>
          </a:xfrm>
          <a:prstGeom prst="rect">
            <a:avLst/>
          </a:prstGeom>
          <a:solidFill>
            <a:srgbClr val="CA25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Зам. директора по УВР</a:t>
            </a:r>
            <a:endParaRPr lang="ru-RU" sz="2800" dirty="0"/>
          </a:p>
        </p:txBody>
      </p:sp>
      <p:sp>
        <p:nvSpPr>
          <p:cNvPr id="36" name="Прямоугольник 35"/>
          <p:cNvSpPr/>
          <p:nvPr/>
        </p:nvSpPr>
        <p:spPr>
          <a:xfrm>
            <a:off x="4284383" y="4688600"/>
            <a:ext cx="3528120" cy="834190"/>
          </a:xfrm>
          <a:prstGeom prst="rect">
            <a:avLst/>
          </a:prstGeom>
          <a:solidFill>
            <a:srgbClr val="CA25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Зам. директора по </a:t>
            </a:r>
            <a:r>
              <a:rPr lang="ru-RU" sz="2800" dirty="0" smtClean="0"/>
              <a:t>ВР</a:t>
            </a:r>
            <a:endParaRPr lang="ru-RU" sz="2800" dirty="0"/>
          </a:p>
        </p:txBody>
      </p:sp>
      <p:sp>
        <p:nvSpPr>
          <p:cNvPr id="37" name="Прямоугольник 36"/>
          <p:cNvSpPr/>
          <p:nvPr/>
        </p:nvSpPr>
        <p:spPr>
          <a:xfrm>
            <a:off x="8085897" y="4693330"/>
            <a:ext cx="3504720" cy="834190"/>
          </a:xfrm>
          <a:prstGeom prst="rect">
            <a:avLst/>
          </a:prstGeom>
          <a:solidFill>
            <a:srgbClr val="CA25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Советник по воспитанию</a:t>
            </a:r>
            <a:endParaRPr lang="ru-RU" sz="2800" dirty="0"/>
          </a:p>
        </p:txBody>
      </p:sp>
      <p:sp>
        <p:nvSpPr>
          <p:cNvPr id="38" name="Прямоугольник 37"/>
          <p:cNvSpPr/>
          <p:nvPr/>
        </p:nvSpPr>
        <p:spPr>
          <a:xfrm>
            <a:off x="16596582" y="4665233"/>
            <a:ext cx="3778114" cy="834190"/>
          </a:xfrm>
          <a:prstGeom prst="rect">
            <a:avLst/>
          </a:prstGeom>
          <a:solidFill>
            <a:srgbClr val="CA25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/>
              <a:t>Зам. директора по </a:t>
            </a:r>
            <a:r>
              <a:rPr lang="ru-RU" sz="2800" dirty="0" smtClean="0"/>
              <a:t>АХЧ</a:t>
            </a:r>
            <a:endParaRPr lang="ru-RU" sz="2800" dirty="0"/>
          </a:p>
        </p:txBody>
      </p:sp>
      <p:sp>
        <p:nvSpPr>
          <p:cNvPr id="42" name="Прямоугольник 41"/>
          <p:cNvSpPr/>
          <p:nvPr/>
        </p:nvSpPr>
        <p:spPr>
          <a:xfrm>
            <a:off x="2666999" y="5829217"/>
            <a:ext cx="16924421" cy="83419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Методические объединения, службы, специалисты - операционный </a:t>
            </a:r>
            <a:r>
              <a:rPr lang="ru-RU" dirty="0"/>
              <a:t>уровень </a:t>
            </a:r>
            <a:r>
              <a:rPr lang="en-US" dirty="0" smtClean="0"/>
              <a:t>I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43" name="Прямоугольник 42"/>
          <p:cNvSpPr/>
          <p:nvPr/>
        </p:nvSpPr>
        <p:spPr>
          <a:xfrm>
            <a:off x="1134977" y="6894718"/>
            <a:ext cx="4740443" cy="834190"/>
          </a:xfrm>
          <a:prstGeom prst="rect">
            <a:avLst/>
          </a:prstGeom>
          <a:solidFill>
            <a:srgbClr val="CA25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ШМО</a:t>
            </a:r>
            <a:endParaRPr lang="ru-RU" dirty="0"/>
          </a:p>
        </p:txBody>
      </p:sp>
      <p:sp>
        <p:nvSpPr>
          <p:cNvPr id="44" name="Прямоугольник 43"/>
          <p:cNvSpPr/>
          <p:nvPr/>
        </p:nvSpPr>
        <p:spPr>
          <a:xfrm>
            <a:off x="6276472" y="6894718"/>
            <a:ext cx="4740443" cy="834190"/>
          </a:xfrm>
          <a:prstGeom prst="rect">
            <a:avLst/>
          </a:prstGeom>
          <a:solidFill>
            <a:srgbClr val="CA25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Социально-психологическая служба</a:t>
            </a:r>
            <a:endParaRPr lang="ru-RU" sz="2800" dirty="0"/>
          </a:p>
        </p:txBody>
      </p:sp>
      <p:sp>
        <p:nvSpPr>
          <p:cNvPr id="45" name="Прямоугольник 44"/>
          <p:cNvSpPr/>
          <p:nvPr/>
        </p:nvSpPr>
        <p:spPr>
          <a:xfrm>
            <a:off x="11417967" y="6911688"/>
            <a:ext cx="5141495" cy="834190"/>
          </a:xfrm>
          <a:prstGeom prst="rect">
            <a:avLst/>
          </a:prstGeom>
          <a:solidFill>
            <a:srgbClr val="CA25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НМР, охрана труда, АТД, </a:t>
            </a:r>
          </a:p>
          <a:p>
            <a:pPr algn="ctr"/>
            <a:r>
              <a:rPr lang="ru-RU" sz="2800" dirty="0" smtClean="0"/>
              <a:t>диспетчеры расписания</a:t>
            </a:r>
            <a:endParaRPr lang="ru-RU" sz="2800" dirty="0"/>
          </a:p>
        </p:txBody>
      </p:sp>
      <p:sp>
        <p:nvSpPr>
          <p:cNvPr id="46" name="Прямоугольник 45"/>
          <p:cNvSpPr/>
          <p:nvPr/>
        </p:nvSpPr>
        <p:spPr>
          <a:xfrm>
            <a:off x="16960514" y="6894718"/>
            <a:ext cx="4740443" cy="834190"/>
          </a:xfrm>
          <a:prstGeom prst="rect">
            <a:avLst/>
          </a:prstGeom>
          <a:solidFill>
            <a:srgbClr val="CA25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400" dirty="0" smtClean="0"/>
              <a:t>Административно-хозяйственный персонал</a:t>
            </a:r>
            <a:endParaRPr lang="ru-RU" sz="2400" dirty="0"/>
          </a:p>
        </p:txBody>
      </p:sp>
      <p:sp>
        <p:nvSpPr>
          <p:cNvPr id="47" name="Прямоугольник 46"/>
          <p:cNvSpPr/>
          <p:nvPr/>
        </p:nvSpPr>
        <p:spPr>
          <a:xfrm>
            <a:off x="11864011" y="4660554"/>
            <a:ext cx="4459177" cy="834190"/>
          </a:xfrm>
          <a:prstGeom prst="rect">
            <a:avLst/>
          </a:prstGeom>
          <a:solidFill>
            <a:srgbClr val="CA25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Руководитель структурного подразделения</a:t>
            </a:r>
            <a:endParaRPr lang="ru-RU" sz="2800" dirty="0"/>
          </a:p>
        </p:txBody>
      </p:sp>
      <p:sp>
        <p:nvSpPr>
          <p:cNvPr id="48" name="Прямоугольник 47"/>
          <p:cNvSpPr/>
          <p:nvPr/>
        </p:nvSpPr>
        <p:spPr>
          <a:xfrm>
            <a:off x="20648090" y="4650774"/>
            <a:ext cx="3231342" cy="834190"/>
          </a:xfrm>
          <a:prstGeom prst="rect">
            <a:avLst/>
          </a:prstGeom>
          <a:solidFill>
            <a:srgbClr val="CA25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Главный бухгалтер</a:t>
            </a:r>
            <a:endParaRPr lang="ru-RU" sz="2800" dirty="0"/>
          </a:p>
        </p:txBody>
      </p:sp>
      <p:sp>
        <p:nvSpPr>
          <p:cNvPr id="49" name="Прямоугольник 48"/>
          <p:cNvSpPr/>
          <p:nvPr/>
        </p:nvSpPr>
        <p:spPr>
          <a:xfrm>
            <a:off x="2666999" y="7960219"/>
            <a:ext cx="3504720" cy="834190"/>
          </a:xfrm>
          <a:prstGeom prst="rect">
            <a:avLst/>
          </a:prstGeom>
          <a:solidFill>
            <a:srgbClr val="CA25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Учителя-предметники</a:t>
            </a:r>
            <a:endParaRPr lang="ru-RU" sz="2800" dirty="0"/>
          </a:p>
        </p:txBody>
      </p:sp>
      <p:sp>
        <p:nvSpPr>
          <p:cNvPr id="50" name="Прямоугольник 49"/>
          <p:cNvSpPr/>
          <p:nvPr/>
        </p:nvSpPr>
        <p:spPr>
          <a:xfrm>
            <a:off x="8359291" y="7886696"/>
            <a:ext cx="3504720" cy="834190"/>
          </a:xfrm>
          <a:prstGeom prst="rect">
            <a:avLst/>
          </a:prstGeom>
          <a:solidFill>
            <a:srgbClr val="CA25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Классные руководители</a:t>
            </a:r>
            <a:endParaRPr lang="ru-RU" sz="2800" dirty="0"/>
          </a:p>
        </p:txBody>
      </p:sp>
      <p:sp>
        <p:nvSpPr>
          <p:cNvPr id="51" name="Прямоугольник 50"/>
          <p:cNvSpPr/>
          <p:nvPr/>
        </p:nvSpPr>
        <p:spPr>
          <a:xfrm>
            <a:off x="8359291" y="8881984"/>
            <a:ext cx="3504720" cy="834190"/>
          </a:xfrm>
          <a:prstGeom prst="rect">
            <a:avLst/>
          </a:prstGeom>
          <a:solidFill>
            <a:srgbClr val="CA25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Педагоги доп. образования</a:t>
            </a:r>
            <a:endParaRPr lang="ru-RU" sz="2800" dirty="0"/>
          </a:p>
        </p:txBody>
      </p:sp>
      <p:sp>
        <p:nvSpPr>
          <p:cNvPr id="52" name="Прямоугольник 51"/>
          <p:cNvSpPr/>
          <p:nvPr/>
        </p:nvSpPr>
        <p:spPr>
          <a:xfrm>
            <a:off x="14879049" y="7960219"/>
            <a:ext cx="3504720" cy="834190"/>
          </a:xfrm>
          <a:prstGeom prst="rect">
            <a:avLst/>
          </a:prstGeom>
          <a:solidFill>
            <a:srgbClr val="CA25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Библиотека</a:t>
            </a:r>
            <a:endParaRPr lang="ru-RU" sz="2800" dirty="0"/>
          </a:p>
        </p:txBody>
      </p:sp>
      <p:sp>
        <p:nvSpPr>
          <p:cNvPr id="53" name="Прямоугольник 52"/>
          <p:cNvSpPr/>
          <p:nvPr/>
        </p:nvSpPr>
        <p:spPr>
          <a:xfrm>
            <a:off x="14879049" y="8918943"/>
            <a:ext cx="3504720" cy="834190"/>
          </a:xfrm>
          <a:prstGeom prst="rect">
            <a:avLst/>
          </a:prstGeom>
          <a:solidFill>
            <a:srgbClr val="CA25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МОП</a:t>
            </a:r>
            <a:endParaRPr lang="ru-RU" sz="2800" dirty="0"/>
          </a:p>
        </p:txBody>
      </p:sp>
      <p:sp>
        <p:nvSpPr>
          <p:cNvPr id="54" name="Прямоугольник 53"/>
          <p:cNvSpPr/>
          <p:nvPr/>
        </p:nvSpPr>
        <p:spPr>
          <a:xfrm>
            <a:off x="2554704" y="9877668"/>
            <a:ext cx="16924421" cy="834190"/>
          </a:xfrm>
          <a:prstGeom prst="rect">
            <a:avLst/>
          </a:prstGeom>
          <a:solidFill>
            <a:srgbClr val="00B050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err="1" smtClean="0"/>
              <a:t>Родительско</a:t>
            </a:r>
            <a:r>
              <a:rPr lang="ru-RU" dirty="0" smtClean="0"/>
              <a:t>-ученические объединения- операционный уровень </a:t>
            </a:r>
            <a:r>
              <a:rPr lang="en-US" dirty="0" smtClean="0"/>
              <a:t>II</a:t>
            </a:r>
            <a:r>
              <a:rPr lang="ru-RU" dirty="0" smtClean="0"/>
              <a:t> </a:t>
            </a:r>
            <a:endParaRPr lang="ru-RU" dirty="0"/>
          </a:p>
        </p:txBody>
      </p:sp>
      <p:sp>
        <p:nvSpPr>
          <p:cNvPr id="55" name="Прямоугольник 54"/>
          <p:cNvSpPr/>
          <p:nvPr/>
        </p:nvSpPr>
        <p:spPr>
          <a:xfrm>
            <a:off x="2666999" y="8898215"/>
            <a:ext cx="3504720" cy="834190"/>
          </a:xfrm>
          <a:prstGeom prst="rect">
            <a:avLst/>
          </a:prstGeom>
          <a:solidFill>
            <a:srgbClr val="CA25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2800" dirty="0" smtClean="0"/>
              <a:t>Воспитатели</a:t>
            </a:r>
            <a:endParaRPr lang="ru-RU" sz="2800" dirty="0"/>
          </a:p>
        </p:txBody>
      </p:sp>
      <p:sp>
        <p:nvSpPr>
          <p:cNvPr id="56" name="Прямоугольник 55"/>
          <p:cNvSpPr/>
          <p:nvPr/>
        </p:nvSpPr>
        <p:spPr>
          <a:xfrm>
            <a:off x="1331253" y="10857121"/>
            <a:ext cx="6176211" cy="834190"/>
          </a:xfrm>
          <a:prstGeom prst="rect">
            <a:avLst/>
          </a:prstGeom>
          <a:solidFill>
            <a:srgbClr val="CA25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Родительский комитет</a:t>
            </a:r>
            <a:endParaRPr lang="ru-RU" dirty="0"/>
          </a:p>
        </p:txBody>
      </p:sp>
      <p:sp>
        <p:nvSpPr>
          <p:cNvPr id="57" name="Прямоугольник 56"/>
          <p:cNvSpPr/>
          <p:nvPr/>
        </p:nvSpPr>
        <p:spPr>
          <a:xfrm>
            <a:off x="15801473" y="10857121"/>
            <a:ext cx="6176211" cy="834190"/>
          </a:xfrm>
          <a:prstGeom prst="rect">
            <a:avLst/>
          </a:prstGeom>
          <a:solidFill>
            <a:srgbClr val="CA25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Совет старшеклассников</a:t>
            </a:r>
            <a:endParaRPr lang="ru-RU" dirty="0"/>
          </a:p>
        </p:txBody>
      </p:sp>
      <p:sp>
        <p:nvSpPr>
          <p:cNvPr id="58" name="Прямоугольник 57"/>
          <p:cNvSpPr/>
          <p:nvPr/>
        </p:nvSpPr>
        <p:spPr>
          <a:xfrm>
            <a:off x="2666998" y="11819632"/>
            <a:ext cx="16924421" cy="834190"/>
          </a:xfrm>
          <a:prstGeom prst="rect">
            <a:avLst/>
          </a:prstGeom>
          <a:solidFill>
            <a:srgbClr val="CA252D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dirty="0" smtClean="0"/>
              <a:t>Воспитанники, обучающиеся, родители</a:t>
            </a:r>
            <a:endParaRPr lang="ru-RU" dirty="0"/>
          </a:p>
        </p:txBody>
      </p:sp>
    </p:spTree>
    <p:extLst>
      <p:ext uri="{BB962C8B-B14F-4D97-AF65-F5344CB8AC3E}">
        <p14:creationId xmlns:p14="http://schemas.microsoft.com/office/powerpoint/2010/main" val="33699653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Прямоугольник 3"/>
          <p:cNvSpPr/>
          <p:nvPr/>
        </p:nvSpPr>
        <p:spPr>
          <a:xfrm>
            <a:off x="2766334" y="176463"/>
            <a:ext cx="19086021" cy="3235500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softEdge rad="127000"/>
          </a:effectLst>
        </p:spPr>
        <p:txBody>
          <a:bodyPr wrap="square" anchor="ctr">
            <a:noAutofit/>
          </a:bodyPr>
          <a:lstStyle/>
          <a:p>
            <a:pPr algn="ctr"/>
            <a:r>
              <a:rPr lang="ru-RU" sz="80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Обновление информационно аналитической функции управления</a:t>
            </a:r>
            <a:endParaRPr lang="ru-RU" sz="72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72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Light" panose="020F0502020204030203" pitchFamily="34" charset="0"/>
            </a:endParaRPr>
          </a:p>
        </p:txBody>
      </p:sp>
      <p:graphicFrame>
        <p:nvGraphicFramePr>
          <p:cNvPr id="24" name="Диаграмма 23"/>
          <p:cNvGraphicFramePr/>
          <p:nvPr>
            <p:extLst>
              <p:ext uri="{D42A27DB-BD31-4B8C-83A1-F6EECF244321}">
                <p14:modId xmlns:p14="http://schemas.microsoft.com/office/powerpoint/2010/main" val="226688452"/>
              </p:ext>
            </p:extLst>
          </p:nvPr>
        </p:nvGraphicFramePr>
        <p:xfrm>
          <a:off x="-1106628" y="3235500"/>
          <a:ext cx="10891309" cy="7965899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5" name="Диаграмма 4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69015474"/>
              </p:ext>
            </p:extLst>
          </p:nvPr>
        </p:nvGraphicFramePr>
        <p:xfrm>
          <a:off x="839034" y="2935705"/>
          <a:ext cx="10085639" cy="8265694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7" name="Диаграмма 6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104483157"/>
              </p:ext>
            </p:extLst>
          </p:nvPr>
        </p:nvGraphicFramePr>
        <p:xfrm>
          <a:off x="11582400" y="2823409"/>
          <a:ext cx="11213432" cy="837799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</p:spTree>
    <p:extLst>
      <p:ext uri="{BB962C8B-B14F-4D97-AF65-F5344CB8AC3E}">
        <p14:creationId xmlns:p14="http://schemas.microsoft.com/office/powerpoint/2010/main" val="9099481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956877" y="0"/>
            <a:ext cx="19086021" cy="2076450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softEdge rad="127000"/>
          </a:effectLst>
        </p:spPr>
        <p:txBody>
          <a:bodyPr wrap="square" anchor="ctr">
            <a:noAutofit/>
          </a:bodyPr>
          <a:lstStyle/>
          <a:p>
            <a:pPr algn="ctr"/>
            <a:r>
              <a:rPr lang="ru-RU" sz="80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Изменение численности контингента</a:t>
            </a:r>
            <a:endParaRPr lang="ru-RU" sz="72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72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Light" panose="020F0502020204030203" pitchFamily="34" charset="0"/>
            </a:endParaRPr>
          </a:p>
        </p:txBody>
      </p:sp>
      <p:sp>
        <p:nvSpPr>
          <p:cNvPr id="3" name="Shape 46250">
            <a:extLst>
              <a:ext uri="{FF2B5EF4-FFF2-40B4-BE49-F238E27FC236}">
                <a16:creationId xmlns:a16="http://schemas.microsoft.com/office/drawing/2014/main" xmlns="" id="{7BDC4A6D-2792-C048-B86B-97DDED05F042}"/>
              </a:ext>
            </a:extLst>
          </p:cNvPr>
          <p:cNvSpPr/>
          <p:nvPr/>
        </p:nvSpPr>
        <p:spPr>
          <a:xfrm>
            <a:off x="1051112" y="4740451"/>
            <a:ext cx="4169282" cy="78227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3523" y="10800"/>
                </a:lnTo>
                <a:lnTo>
                  <a:pt x="0" y="21600"/>
                </a:lnTo>
                <a:lnTo>
                  <a:pt x="8079" y="21600"/>
                </a:lnTo>
                <a:lnTo>
                  <a:pt x="21600" y="10800"/>
                </a:lnTo>
                <a:lnTo>
                  <a:pt x="807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numCol="1" anchor="t">
            <a:noAutofit/>
          </a:bodyPr>
          <a:lstStyle/>
          <a:p>
            <a:endParaRPr sz="5063" dirty="0">
              <a:solidFill>
                <a:schemeClr val="accent6">
                  <a:lumMod val="75000"/>
                </a:schemeClr>
              </a:solidFill>
              <a:latin typeface="Lato Light" panose="020F0502020204030203" pitchFamily="34" charset="0"/>
            </a:endParaRPr>
          </a:p>
        </p:txBody>
      </p:sp>
      <p:graphicFrame>
        <p:nvGraphicFramePr>
          <p:cNvPr id="7" name="Диаграмма 6"/>
          <p:cNvGraphicFramePr/>
          <p:nvPr>
            <p:extLst>
              <p:ext uri="{D42A27DB-BD31-4B8C-83A1-F6EECF244321}">
                <p14:modId xmlns:p14="http://schemas.microsoft.com/office/powerpoint/2010/main" val="1876294371"/>
              </p:ext>
            </p:extLst>
          </p:nvPr>
        </p:nvGraphicFramePr>
        <p:xfrm>
          <a:off x="5715079" y="2076450"/>
          <a:ext cx="16251767" cy="10096500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</p:spTree>
    <p:extLst>
      <p:ext uri="{BB962C8B-B14F-4D97-AF65-F5344CB8AC3E}">
        <p14:creationId xmlns:p14="http://schemas.microsoft.com/office/powerpoint/2010/main" val="298011645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Прямоугольник 4"/>
          <p:cNvSpPr/>
          <p:nvPr/>
        </p:nvSpPr>
        <p:spPr>
          <a:xfrm>
            <a:off x="2012355" y="-609600"/>
            <a:ext cx="19086021" cy="4593017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softEdge rad="127000"/>
          </a:effectLst>
        </p:spPr>
        <p:txBody>
          <a:bodyPr wrap="square" anchor="ctr">
            <a:noAutofit/>
          </a:bodyPr>
          <a:lstStyle/>
          <a:p>
            <a:pPr algn="ctr"/>
            <a:r>
              <a:rPr lang="ru-RU" sz="80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Обновление информационно аналитической функции управления</a:t>
            </a:r>
            <a:endParaRPr lang="ru-RU" sz="72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72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Light" panose="020F0502020204030203" pitchFamily="34" charset="0"/>
            </a:endParaRPr>
          </a:p>
        </p:txBody>
      </p:sp>
      <p:pic>
        <p:nvPicPr>
          <p:cNvPr id="7" name="Рисунок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002914" y="7491663"/>
            <a:ext cx="7478599" cy="549815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017052" y="4681444"/>
            <a:ext cx="5945738" cy="7927651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14631" y="2775283"/>
            <a:ext cx="6227201" cy="830293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6" name="Рисунок 5"/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7544" b="37076"/>
          <a:stretch/>
        </p:blipFill>
        <p:spPr>
          <a:xfrm>
            <a:off x="586491" y="3128210"/>
            <a:ext cx="9443181" cy="5325979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92957757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25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46250">
            <a:extLst>
              <a:ext uri="{FF2B5EF4-FFF2-40B4-BE49-F238E27FC236}">
                <a16:creationId xmlns:a16="http://schemas.microsoft.com/office/drawing/2014/main" xmlns="" id="{7BDC4A6D-2792-C048-B86B-97DDED05F042}"/>
              </a:ext>
            </a:extLst>
          </p:cNvPr>
          <p:cNvSpPr/>
          <p:nvPr/>
        </p:nvSpPr>
        <p:spPr>
          <a:xfrm>
            <a:off x="1051112" y="4740451"/>
            <a:ext cx="4169282" cy="78227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3523" y="10800"/>
                </a:lnTo>
                <a:lnTo>
                  <a:pt x="0" y="21600"/>
                </a:lnTo>
                <a:lnTo>
                  <a:pt x="8079" y="21600"/>
                </a:lnTo>
                <a:lnTo>
                  <a:pt x="21600" y="10800"/>
                </a:lnTo>
                <a:lnTo>
                  <a:pt x="807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numCol="1" anchor="t">
            <a:noAutofit/>
          </a:bodyPr>
          <a:lstStyle/>
          <a:p>
            <a:endParaRPr sz="5063" dirty="0">
              <a:solidFill>
                <a:schemeClr val="accent6">
                  <a:lumMod val="75000"/>
                </a:schemeClr>
              </a:solidFill>
              <a:latin typeface="Lato Light" panose="020F050202020403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01134" y="-458560"/>
            <a:ext cx="19086021" cy="4593017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softEdge rad="127000"/>
          </a:effectLst>
        </p:spPr>
        <p:txBody>
          <a:bodyPr wrap="square" anchor="ctr">
            <a:noAutofit/>
          </a:bodyPr>
          <a:lstStyle/>
          <a:p>
            <a:pPr algn="ctr"/>
            <a:r>
              <a:rPr lang="ru-RU" sz="80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Информационно аналитическая функция управления</a:t>
            </a:r>
            <a:endParaRPr lang="ru-RU" sz="72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72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Light" panose="020F0502020204030203" pitchFamily="34" charset="0"/>
            </a:endParaRPr>
          </a:p>
        </p:txBody>
      </p:sp>
      <p:pic>
        <p:nvPicPr>
          <p:cNvPr id="6" name="Рисунок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563140" y="3879809"/>
            <a:ext cx="10425195" cy="781889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03183" y="3879809"/>
            <a:ext cx="10405979" cy="780448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5019227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46250">
            <a:extLst>
              <a:ext uri="{FF2B5EF4-FFF2-40B4-BE49-F238E27FC236}">
                <a16:creationId xmlns:a16="http://schemas.microsoft.com/office/drawing/2014/main" xmlns="" id="{7BDC4A6D-2792-C048-B86B-97DDED05F042}"/>
              </a:ext>
            </a:extLst>
          </p:cNvPr>
          <p:cNvSpPr/>
          <p:nvPr/>
        </p:nvSpPr>
        <p:spPr>
          <a:xfrm>
            <a:off x="1051112" y="4740451"/>
            <a:ext cx="4169282" cy="78227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3523" y="10800"/>
                </a:lnTo>
                <a:lnTo>
                  <a:pt x="0" y="21600"/>
                </a:lnTo>
                <a:lnTo>
                  <a:pt x="8079" y="21600"/>
                </a:lnTo>
                <a:lnTo>
                  <a:pt x="21600" y="10800"/>
                </a:lnTo>
                <a:lnTo>
                  <a:pt x="807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numCol="1" anchor="t">
            <a:noAutofit/>
          </a:bodyPr>
          <a:lstStyle/>
          <a:p>
            <a:endParaRPr sz="5063" dirty="0">
              <a:solidFill>
                <a:schemeClr val="accent6">
                  <a:lumMod val="75000"/>
                </a:schemeClr>
              </a:solidFill>
              <a:latin typeface="Lato Light" panose="020F050202020403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1801134" y="-458560"/>
            <a:ext cx="19086021" cy="4593017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softEdge rad="127000"/>
          </a:effectLst>
        </p:spPr>
        <p:txBody>
          <a:bodyPr wrap="square" anchor="ctr">
            <a:noAutofit/>
          </a:bodyPr>
          <a:lstStyle/>
          <a:p>
            <a:pPr algn="ctr"/>
            <a:r>
              <a:rPr lang="ru-RU" sz="80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Информационно аналитическая функция управления</a:t>
            </a:r>
            <a:endParaRPr lang="ru-RU" sz="72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72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Light" panose="020F0502020204030203" pitchFamily="34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2294961" y="3875315"/>
            <a:ext cx="11117943" cy="8338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50744" y="3875314"/>
            <a:ext cx="11117943" cy="8338457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26042255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>
          <a:blip r:embed="rId3"/>
          <a:tile tx="0" ty="0" sx="100000" sy="100000" flip="none" algn="tl"/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7" name="Shape 60835">
            <a:extLst>
              <a:ext uri="{FF2B5EF4-FFF2-40B4-BE49-F238E27FC236}">
                <a16:creationId xmlns:a16="http://schemas.microsoft.com/office/drawing/2014/main" xmlns="" id="{7F3C1C15-7DFC-9348-BE4D-C25D7F190B81}"/>
              </a:ext>
            </a:extLst>
          </p:cNvPr>
          <p:cNvSpPr/>
          <p:nvPr/>
        </p:nvSpPr>
        <p:spPr>
          <a:xfrm>
            <a:off x="5401689" y="1143000"/>
            <a:ext cx="16599687" cy="9173052"/>
          </a:xfrm>
          <a:prstGeom prst="rect">
            <a:avLst/>
          </a:prstGeom>
          <a:solidFill>
            <a:schemeClr val="accent6"/>
          </a:solidFill>
          <a:ln>
            <a:solidFill>
              <a:schemeClr val="bg2">
                <a:lumMod val="10000"/>
              </a:schemeClr>
            </a:solidFill>
          </a:ln>
          <a:effectLst>
            <a:outerShdw blurRad="63500" sx="102000" sy="102000" algn="ctr" rotWithShape="0">
              <a:prstClr val="black">
                <a:alpha val="40000"/>
              </a:prstClr>
            </a:outerShdw>
          </a:effectLst>
        </p:spPr>
        <p:style>
          <a:lnRef idx="2">
            <a:schemeClr val="accent6">
              <a:shade val="50000"/>
            </a:schemeClr>
          </a:lnRef>
          <a:fillRef idx="1">
            <a:schemeClr val="accent6"/>
          </a:fillRef>
          <a:effectRef idx="0">
            <a:schemeClr val="accent6"/>
          </a:effectRef>
          <a:fontRef idx="minor">
            <a:schemeClr val="lt1"/>
          </a:fontRef>
        </p:style>
        <p:txBody>
          <a:bodyPr wrap="square" lIns="0" tIns="0" rIns="0" bIns="0" numCol="1" anchor="t">
            <a:noAutofit/>
          </a:bodyPr>
          <a:lstStyle/>
          <a:p>
            <a:pPr algn="ctr"/>
            <a:endParaRPr lang="en-US" sz="8800" b="1" dirty="0">
              <a:ln w="0"/>
              <a:solidFill>
                <a:schemeClr val="bg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88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«Организация управленческой деятельности в рамках реализации программы развития»</a:t>
            </a:r>
            <a:endParaRPr sz="80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Light" panose="020F0502020204030203" pitchFamily="34" charset="0"/>
            </a:endParaRPr>
          </a:p>
        </p:txBody>
      </p:sp>
      <p:sp>
        <p:nvSpPr>
          <p:cNvPr id="4" name="Shape 60842">
            <a:extLst>
              <a:ext uri="{FF2B5EF4-FFF2-40B4-BE49-F238E27FC236}">
                <a16:creationId xmlns:a16="http://schemas.microsoft.com/office/drawing/2014/main" xmlns="" id="{83C608EB-0213-4145-ABDB-38AA17F02658}"/>
              </a:ext>
            </a:extLst>
          </p:cNvPr>
          <p:cNvSpPr/>
          <p:nvPr/>
        </p:nvSpPr>
        <p:spPr>
          <a:xfrm>
            <a:off x="0" y="11557954"/>
            <a:ext cx="24377650" cy="2158048"/>
          </a:xfrm>
          <a:prstGeom prst="rect">
            <a:avLst/>
          </a:prstGeom>
          <a:solidFill>
            <a:schemeClr val="bg1">
              <a:lumMod val="9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grpSp>
        <p:nvGrpSpPr>
          <p:cNvPr id="45" name="Group 44">
            <a:extLst>
              <a:ext uri="{FF2B5EF4-FFF2-40B4-BE49-F238E27FC236}">
                <a16:creationId xmlns:a16="http://schemas.microsoft.com/office/drawing/2014/main" xmlns="" id="{39BFAD1E-2707-3D43-A14C-3CA11CA92C14}"/>
              </a:ext>
            </a:extLst>
          </p:cNvPr>
          <p:cNvGrpSpPr/>
          <p:nvPr/>
        </p:nvGrpSpPr>
        <p:grpSpPr>
          <a:xfrm>
            <a:off x="819581" y="2572226"/>
            <a:ext cx="4244429" cy="10360167"/>
            <a:chOff x="4832591" y="2498589"/>
            <a:chExt cx="4244429" cy="10360167"/>
          </a:xfrm>
        </p:grpSpPr>
        <p:sp>
          <p:nvSpPr>
            <p:cNvPr id="43" name="Freeform 42">
              <a:extLst>
                <a:ext uri="{FF2B5EF4-FFF2-40B4-BE49-F238E27FC236}">
                  <a16:creationId xmlns:a16="http://schemas.microsoft.com/office/drawing/2014/main" xmlns="" id="{38FE1604-EED3-F046-9F94-A99E8DDE4582}"/>
                </a:ext>
              </a:extLst>
            </p:cNvPr>
            <p:cNvSpPr/>
            <p:nvPr/>
          </p:nvSpPr>
          <p:spPr>
            <a:xfrm flipH="1">
              <a:off x="5960162" y="11996881"/>
              <a:ext cx="2136006" cy="861875"/>
            </a:xfrm>
            <a:custGeom>
              <a:avLst/>
              <a:gdLst>
                <a:gd name="connsiteX0" fmla="*/ 1146644 w 2136006"/>
                <a:gd name="connsiteY0" fmla="*/ 178102 h 861875"/>
                <a:gd name="connsiteX1" fmla="*/ 527108 w 2136006"/>
                <a:gd name="connsiteY1" fmla="*/ 226061 h 861875"/>
                <a:gd name="connsiteX2" fmla="*/ 218535 w 2136006"/>
                <a:gd name="connsiteY2" fmla="*/ 453540 h 861875"/>
                <a:gd name="connsiteX3" fmla="*/ 2728 w 2136006"/>
                <a:gd name="connsiteY3" fmla="*/ 722820 h 861875"/>
                <a:gd name="connsiteX4" fmla="*/ 192593 w 2136006"/>
                <a:gd name="connsiteY4" fmla="*/ 861713 h 861875"/>
                <a:gd name="connsiteX5" fmla="*/ 361295 w 2136006"/>
                <a:gd name="connsiteY5" fmla="*/ 832037 h 861875"/>
                <a:gd name="connsiteX6" fmla="*/ 790132 w 2136006"/>
                <a:gd name="connsiteY6" fmla="*/ 683114 h 861875"/>
                <a:gd name="connsiteX7" fmla="*/ 894786 w 2136006"/>
                <a:gd name="connsiteY7" fmla="*/ 633631 h 861875"/>
                <a:gd name="connsiteX8" fmla="*/ 1149922 w 2136006"/>
                <a:gd name="connsiteY8" fmla="*/ 567486 h 861875"/>
                <a:gd name="connsiteX9" fmla="*/ 1179807 w 2136006"/>
                <a:gd name="connsiteY9" fmla="*/ 464680 h 861875"/>
                <a:gd name="connsiteX10" fmla="*/ 1167142 w 2136006"/>
                <a:gd name="connsiteY10" fmla="*/ 337690 h 861875"/>
                <a:gd name="connsiteX11" fmla="*/ 1146644 w 2136006"/>
                <a:gd name="connsiteY11" fmla="*/ 178102 h 861875"/>
                <a:gd name="connsiteX12" fmla="*/ 2131839 w 2136006"/>
                <a:gd name="connsiteY12" fmla="*/ 0 h 861875"/>
                <a:gd name="connsiteX13" fmla="*/ 1528880 w 2136006"/>
                <a:gd name="connsiteY13" fmla="*/ 63434 h 861875"/>
                <a:gd name="connsiteX14" fmla="*/ 1390719 w 2136006"/>
                <a:gd name="connsiteY14" fmla="*/ 292770 h 861875"/>
                <a:gd name="connsiteX15" fmla="*/ 1268557 w 2136006"/>
                <a:gd name="connsiteY15" fmla="*/ 459013 h 861875"/>
                <a:gd name="connsiteX16" fmla="*/ 1238274 w 2136006"/>
                <a:gd name="connsiteY16" fmla="*/ 609601 h 861875"/>
                <a:gd name="connsiteX17" fmla="*/ 1430439 w 2136006"/>
                <a:gd name="connsiteY17" fmla="*/ 734972 h 861875"/>
                <a:gd name="connsiteX18" fmla="*/ 1733698 w 2136006"/>
                <a:gd name="connsiteY18" fmla="*/ 625596 h 861875"/>
                <a:gd name="connsiteX19" fmla="*/ 2021687 w 2136006"/>
                <a:gd name="connsiteY19" fmla="*/ 396838 h 861875"/>
                <a:gd name="connsiteX20" fmla="*/ 2131839 w 2136006"/>
                <a:gd name="connsiteY20" fmla="*/ 0 h 8618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</a:cxnLst>
              <a:rect l="l" t="t" r="r" b="b"/>
              <a:pathLst>
                <a:path w="2136006" h="861875">
                  <a:moveTo>
                    <a:pt x="1146644" y="178102"/>
                  </a:moveTo>
                  <a:lnTo>
                    <a:pt x="527108" y="226061"/>
                  </a:lnTo>
                  <a:cubicBezTo>
                    <a:pt x="433286" y="313853"/>
                    <a:pt x="329688" y="390155"/>
                    <a:pt x="218535" y="453540"/>
                  </a:cubicBezTo>
                  <a:cubicBezTo>
                    <a:pt x="103938" y="518892"/>
                    <a:pt x="-20047" y="600146"/>
                    <a:pt x="2728" y="722820"/>
                  </a:cubicBezTo>
                  <a:cubicBezTo>
                    <a:pt x="18559" y="808073"/>
                    <a:pt x="102938" y="858635"/>
                    <a:pt x="192593" y="861713"/>
                  </a:cubicBezTo>
                  <a:cubicBezTo>
                    <a:pt x="250086" y="863681"/>
                    <a:pt x="305969" y="847462"/>
                    <a:pt x="361295" y="832037"/>
                  </a:cubicBezTo>
                  <a:cubicBezTo>
                    <a:pt x="507555" y="791346"/>
                    <a:pt x="656426" y="755353"/>
                    <a:pt x="790132" y="683114"/>
                  </a:cubicBezTo>
                  <a:cubicBezTo>
                    <a:pt x="824183" y="664705"/>
                    <a:pt x="857402" y="643915"/>
                    <a:pt x="894786" y="633631"/>
                  </a:cubicBezTo>
                  <a:cubicBezTo>
                    <a:pt x="982386" y="609509"/>
                    <a:pt x="1090818" y="640487"/>
                    <a:pt x="1149922" y="567486"/>
                  </a:cubicBezTo>
                  <a:cubicBezTo>
                    <a:pt x="1173974" y="537745"/>
                    <a:pt x="1179807" y="502133"/>
                    <a:pt x="1179807" y="464680"/>
                  </a:cubicBezTo>
                  <a:cubicBezTo>
                    <a:pt x="1179807" y="423895"/>
                    <a:pt x="1173696" y="379999"/>
                    <a:pt x="1167142" y="337690"/>
                  </a:cubicBezTo>
                  <a:cubicBezTo>
                    <a:pt x="1158920" y="284684"/>
                    <a:pt x="1152144" y="231457"/>
                    <a:pt x="1146644" y="178102"/>
                  </a:cubicBezTo>
                  <a:close/>
                  <a:moveTo>
                    <a:pt x="2131839" y="0"/>
                  </a:moveTo>
                  <a:lnTo>
                    <a:pt x="1528880" y="63434"/>
                  </a:lnTo>
                  <a:cubicBezTo>
                    <a:pt x="1492463" y="145313"/>
                    <a:pt x="1446052" y="222292"/>
                    <a:pt x="1390719" y="292770"/>
                  </a:cubicBezTo>
                  <a:cubicBezTo>
                    <a:pt x="1348512" y="346506"/>
                    <a:pt x="1301672" y="402283"/>
                    <a:pt x="1268557" y="459013"/>
                  </a:cubicBezTo>
                  <a:cubicBezTo>
                    <a:pt x="1240762" y="506657"/>
                    <a:pt x="1223132" y="555083"/>
                    <a:pt x="1238274" y="609601"/>
                  </a:cubicBezTo>
                  <a:cubicBezTo>
                    <a:pt x="1261866" y="694543"/>
                    <a:pt x="1340791" y="735074"/>
                    <a:pt x="1430439" y="734972"/>
                  </a:cubicBezTo>
                  <a:cubicBezTo>
                    <a:pt x="1528322" y="734870"/>
                    <a:pt x="1633927" y="687737"/>
                    <a:pt x="1733698" y="625596"/>
                  </a:cubicBezTo>
                  <a:cubicBezTo>
                    <a:pt x="1838531" y="560324"/>
                    <a:pt x="1945250" y="494099"/>
                    <a:pt x="2021687" y="396838"/>
                  </a:cubicBezTo>
                  <a:cubicBezTo>
                    <a:pt x="2109963" y="284603"/>
                    <a:pt x="2149639" y="141638"/>
                    <a:pt x="2131839" y="0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8" tIns="71438" rIns="71438" bIns="71438" numCol="1" anchor="ctr">
              <a:noAutofit/>
            </a:bodyPr>
            <a:lstStyle/>
            <a:p>
              <a:endParaRPr sz="5063" dirty="0">
                <a:latin typeface="Lato Light" panose="020F0502020204030203" pitchFamily="34" charset="0"/>
              </a:endParaRPr>
            </a:p>
          </p:txBody>
        </p:sp>
        <p:sp>
          <p:nvSpPr>
            <p:cNvPr id="21" name="Shape 60859">
              <a:extLst>
                <a:ext uri="{FF2B5EF4-FFF2-40B4-BE49-F238E27FC236}">
                  <a16:creationId xmlns:a16="http://schemas.microsoft.com/office/drawing/2014/main" xmlns="" id="{AB2E229E-9330-E44E-83CF-21168F6B7F8E}"/>
                </a:ext>
              </a:extLst>
            </p:cNvPr>
            <p:cNvSpPr/>
            <p:nvPr/>
          </p:nvSpPr>
          <p:spPr>
            <a:xfrm flipH="1">
              <a:off x="8507804" y="3445897"/>
              <a:ext cx="569216" cy="1093070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74" h="21518" extrusionOk="0">
                  <a:moveTo>
                    <a:pt x="17631" y="9436"/>
                  </a:moveTo>
                  <a:cubicBezTo>
                    <a:pt x="18133" y="9649"/>
                    <a:pt x="18845" y="9613"/>
                    <a:pt x="19429" y="9749"/>
                  </a:cubicBezTo>
                  <a:cubicBezTo>
                    <a:pt x="20802" y="10068"/>
                    <a:pt x="20893" y="10962"/>
                    <a:pt x="21007" y="11741"/>
                  </a:cubicBezTo>
                  <a:cubicBezTo>
                    <a:pt x="21140" y="12646"/>
                    <a:pt x="21546" y="13550"/>
                    <a:pt x="21292" y="14451"/>
                  </a:cubicBezTo>
                  <a:cubicBezTo>
                    <a:pt x="21074" y="15222"/>
                    <a:pt x="20387" y="15935"/>
                    <a:pt x="19333" y="16484"/>
                  </a:cubicBezTo>
                  <a:lnTo>
                    <a:pt x="20853" y="19906"/>
                  </a:lnTo>
                  <a:lnTo>
                    <a:pt x="7848" y="21518"/>
                  </a:lnTo>
                  <a:cubicBezTo>
                    <a:pt x="7669" y="21006"/>
                    <a:pt x="7590" y="20495"/>
                    <a:pt x="7601" y="19988"/>
                  </a:cubicBezTo>
                  <a:cubicBezTo>
                    <a:pt x="7614" y="19360"/>
                    <a:pt x="7772" y="18675"/>
                    <a:pt x="7048" y="18121"/>
                  </a:cubicBezTo>
                  <a:cubicBezTo>
                    <a:pt x="6559" y="17746"/>
                    <a:pt x="5736" y="17546"/>
                    <a:pt x="5096" y="17243"/>
                  </a:cubicBezTo>
                  <a:cubicBezTo>
                    <a:pt x="4345" y="16889"/>
                    <a:pt x="3864" y="16414"/>
                    <a:pt x="3361" y="15955"/>
                  </a:cubicBezTo>
                  <a:cubicBezTo>
                    <a:pt x="2732" y="15381"/>
                    <a:pt x="2052" y="14820"/>
                    <a:pt x="1519" y="14219"/>
                  </a:cubicBezTo>
                  <a:cubicBezTo>
                    <a:pt x="1099" y="13744"/>
                    <a:pt x="775" y="13236"/>
                    <a:pt x="481" y="12760"/>
                  </a:cubicBezTo>
                  <a:cubicBezTo>
                    <a:pt x="296" y="12460"/>
                    <a:pt x="133" y="12168"/>
                    <a:pt x="46" y="11852"/>
                  </a:cubicBezTo>
                  <a:cubicBezTo>
                    <a:pt x="-54" y="11489"/>
                    <a:pt x="-20" y="11117"/>
                    <a:pt x="440" y="10855"/>
                  </a:cubicBezTo>
                  <a:cubicBezTo>
                    <a:pt x="856" y="10618"/>
                    <a:pt x="1527" y="10559"/>
                    <a:pt x="2077" y="10405"/>
                  </a:cubicBezTo>
                  <a:cubicBezTo>
                    <a:pt x="2948" y="10162"/>
                    <a:pt x="3498" y="9681"/>
                    <a:pt x="4397" y="9465"/>
                  </a:cubicBezTo>
                  <a:cubicBezTo>
                    <a:pt x="4986" y="9323"/>
                    <a:pt x="5660" y="9314"/>
                    <a:pt x="6257" y="9182"/>
                  </a:cubicBezTo>
                  <a:cubicBezTo>
                    <a:pt x="7349" y="8940"/>
                    <a:pt x="8102" y="8314"/>
                    <a:pt x="9315" y="8299"/>
                  </a:cubicBezTo>
                  <a:cubicBezTo>
                    <a:pt x="9987" y="8291"/>
                    <a:pt x="10585" y="8491"/>
                    <a:pt x="11235" y="8572"/>
                  </a:cubicBezTo>
                  <a:cubicBezTo>
                    <a:pt x="11552" y="8612"/>
                    <a:pt x="11879" y="8623"/>
                    <a:pt x="12203" y="8605"/>
                  </a:cubicBezTo>
                  <a:cubicBezTo>
                    <a:pt x="12296" y="6347"/>
                    <a:pt x="12270" y="4087"/>
                    <a:pt x="12125" y="1830"/>
                  </a:cubicBezTo>
                  <a:cubicBezTo>
                    <a:pt x="12082" y="1148"/>
                    <a:pt x="12182" y="396"/>
                    <a:pt x="13301" y="97"/>
                  </a:cubicBezTo>
                  <a:cubicBezTo>
                    <a:pt x="13972" y="-82"/>
                    <a:pt x="14775" y="-2"/>
                    <a:pt x="15368" y="247"/>
                  </a:cubicBezTo>
                  <a:cubicBezTo>
                    <a:pt x="16419" y="690"/>
                    <a:pt x="16533" y="1455"/>
                    <a:pt x="16574" y="2166"/>
                  </a:cubicBezTo>
                  <a:cubicBezTo>
                    <a:pt x="16696" y="4266"/>
                    <a:pt x="16827" y="6365"/>
                    <a:pt x="17003" y="8463"/>
                  </a:cubicBezTo>
                  <a:cubicBezTo>
                    <a:pt x="17034" y="8824"/>
                    <a:pt x="17100" y="9210"/>
                    <a:pt x="17631" y="9436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8" tIns="71438" rIns="71438" bIns="71438" numCol="1" anchor="ctr">
              <a:noAutofit/>
            </a:bodyPr>
            <a:lstStyle/>
            <a:p>
              <a:endParaRPr sz="5063" dirty="0">
                <a:latin typeface="Lato Light" panose="020F0502020204030203" pitchFamily="34" charset="0"/>
              </a:endParaRPr>
            </a:p>
          </p:txBody>
        </p:sp>
        <p:sp>
          <p:nvSpPr>
            <p:cNvPr id="22" name="Shape 60860">
              <a:extLst>
                <a:ext uri="{FF2B5EF4-FFF2-40B4-BE49-F238E27FC236}">
                  <a16:creationId xmlns:a16="http://schemas.microsoft.com/office/drawing/2014/main" xmlns="" id="{8E0113F4-1323-C249-818C-26B1784C92FA}"/>
                </a:ext>
              </a:extLst>
            </p:cNvPr>
            <p:cNvSpPr/>
            <p:nvPr/>
          </p:nvSpPr>
          <p:spPr>
            <a:xfrm flipH="1">
              <a:off x="5559094" y="7260316"/>
              <a:ext cx="181655" cy="5360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6787" y="0"/>
                  </a:moveTo>
                  <a:lnTo>
                    <a:pt x="0" y="2323"/>
                  </a:lnTo>
                  <a:lnTo>
                    <a:pt x="3216" y="21600"/>
                  </a:lnTo>
                  <a:lnTo>
                    <a:pt x="21600" y="13279"/>
                  </a:lnTo>
                  <a:lnTo>
                    <a:pt x="6787" y="0"/>
                  </a:lnTo>
                  <a:close/>
                </a:path>
              </a:pathLst>
            </a:cu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71438" tIns="71438" rIns="71438" bIns="71438" numCol="1" anchor="ctr">
              <a:noAutofit/>
            </a:bodyPr>
            <a:lstStyle/>
            <a:p>
              <a:endParaRPr sz="5063" dirty="0">
                <a:latin typeface="Lato Light" panose="020F0502020204030203" pitchFamily="34" charset="0"/>
              </a:endParaRPr>
            </a:p>
          </p:txBody>
        </p:sp>
        <p:sp>
          <p:nvSpPr>
            <p:cNvPr id="18" name="Shape 60862">
              <a:extLst>
                <a:ext uri="{FF2B5EF4-FFF2-40B4-BE49-F238E27FC236}">
                  <a16:creationId xmlns:a16="http://schemas.microsoft.com/office/drawing/2014/main" xmlns="" id="{15838DD2-E69B-4F4B-B04A-0E7D960DB0DC}"/>
                </a:ext>
              </a:extLst>
            </p:cNvPr>
            <p:cNvSpPr/>
            <p:nvPr/>
          </p:nvSpPr>
          <p:spPr>
            <a:xfrm>
              <a:off x="4832591" y="4065881"/>
              <a:ext cx="4073256" cy="366582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73" h="21600" extrusionOk="0">
                  <a:moveTo>
                    <a:pt x="10602" y="0"/>
                  </a:moveTo>
                  <a:cubicBezTo>
                    <a:pt x="11193" y="273"/>
                    <a:pt x="11792" y="524"/>
                    <a:pt x="12398" y="753"/>
                  </a:cubicBezTo>
                  <a:cubicBezTo>
                    <a:pt x="13140" y="1033"/>
                    <a:pt x="13901" y="1285"/>
                    <a:pt x="14550" y="1778"/>
                  </a:cubicBezTo>
                  <a:cubicBezTo>
                    <a:pt x="15441" y="2453"/>
                    <a:pt x="16020" y="3488"/>
                    <a:pt x="16562" y="4508"/>
                  </a:cubicBezTo>
                  <a:cubicBezTo>
                    <a:pt x="16992" y="5317"/>
                    <a:pt x="17411" y="6137"/>
                    <a:pt x="17820" y="6967"/>
                  </a:cubicBezTo>
                  <a:lnTo>
                    <a:pt x="18820" y="2187"/>
                  </a:lnTo>
                  <a:lnTo>
                    <a:pt x="21473" y="2829"/>
                  </a:lnTo>
                  <a:cubicBezTo>
                    <a:pt x="21186" y="4242"/>
                    <a:pt x="20908" y="5665"/>
                    <a:pt x="20641" y="7083"/>
                  </a:cubicBezTo>
                  <a:cubicBezTo>
                    <a:pt x="20437" y="8164"/>
                    <a:pt x="20191" y="9254"/>
                    <a:pt x="19773" y="10233"/>
                  </a:cubicBezTo>
                  <a:cubicBezTo>
                    <a:pt x="19563" y="10723"/>
                    <a:pt x="19306" y="11214"/>
                    <a:pt x="18863" y="11433"/>
                  </a:cubicBezTo>
                  <a:cubicBezTo>
                    <a:pt x="18516" y="11604"/>
                    <a:pt x="18125" y="11568"/>
                    <a:pt x="17761" y="11448"/>
                  </a:cubicBezTo>
                  <a:cubicBezTo>
                    <a:pt x="17199" y="11261"/>
                    <a:pt x="16708" y="10885"/>
                    <a:pt x="16277" y="10442"/>
                  </a:cubicBezTo>
                  <a:cubicBezTo>
                    <a:pt x="15438" y="9579"/>
                    <a:pt x="14811" y="8493"/>
                    <a:pt x="14445" y="7286"/>
                  </a:cubicBezTo>
                  <a:lnTo>
                    <a:pt x="14525" y="11969"/>
                  </a:lnTo>
                  <a:lnTo>
                    <a:pt x="15169" y="17809"/>
                  </a:lnTo>
                  <a:lnTo>
                    <a:pt x="4910" y="17911"/>
                  </a:lnTo>
                  <a:cubicBezTo>
                    <a:pt x="4994" y="17276"/>
                    <a:pt x="5062" y="16639"/>
                    <a:pt x="5113" y="16000"/>
                  </a:cubicBezTo>
                  <a:cubicBezTo>
                    <a:pt x="5170" y="15289"/>
                    <a:pt x="5207" y="14577"/>
                    <a:pt x="5223" y="13864"/>
                  </a:cubicBezTo>
                  <a:cubicBezTo>
                    <a:pt x="5078" y="13313"/>
                    <a:pt x="4935" y="12761"/>
                    <a:pt x="4794" y="12209"/>
                  </a:cubicBezTo>
                  <a:cubicBezTo>
                    <a:pt x="4584" y="11389"/>
                    <a:pt x="4378" y="10567"/>
                    <a:pt x="4175" y="9745"/>
                  </a:cubicBezTo>
                  <a:lnTo>
                    <a:pt x="2880" y="12975"/>
                  </a:lnTo>
                  <a:lnTo>
                    <a:pt x="4671" y="18527"/>
                  </a:lnTo>
                  <a:cubicBezTo>
                    <a:pt x="4521" y="19120"/>
                    <a:pt x="4378" y="19716"/>
                    <a:pt x="4242" y="20313"/>
                  </a:cubicBezTo>
                  <a:cubicBezTo>
                    <a:pt x="4144" y="20741"/>
                    <a:pt x="4050" y="21170"/>
                    <a:pt x="3960" y="21600"/>
                  </a:cubicBezTo>
                  <a:cubicBezTo>
                    <a:pt x="3256" y="20488"/>
                    <a:pt x="2585" y="19351"/>
                    <a:pt x="1947" y="18191"/>
                  </a:cubicBezTo>
                  <a:cubicBezTo>
                    <a:pt x="1351" y="17107"/>
                    <a:pt x="782" y="16000"/>
                    <a:pt x="352" y="14821"/>
                  </a:cubicBezTo>
                  <a:cubicBezTo>
                    <a:pt x="236" y="14504"/>
                    <a:pt x="130" y="14182"/>
                    <a:pt x="69" y="13847"/>
                  </a:cubicBezTo>
                  <a:cubicBezTo>
                    <a:pt x="-127" y="12782"/>
                    <a:pt x="131" y="11705"/>
                    <a:pt x="383" y="10657"/>
                  </a:cubicBezTo>
                  <a:cubicBezTo>
                    <a:pt x="701" y="9333"/>
                    <a:pt x="1026" y="7981"/>
                    <a:pt x="1343" y="6659"/>
                  </a:cubicBezTo>
                  <a:cubicBezTo>
                    <a:pt x="1479" y="6090"/>
                    <a:pt x="1617" y="5521"/>
                    <a:pt x="1776" y="4971"/>
                  </a:cubicBezTo>
                  <a:cubicBezTo>
                    <a:pt x="1928" y="4446"/>
                    <a:pt x="2103" y="3928"/>
                    <a:pt x="2349" y="3450"/>
                  </a:cubicBezTo>
                  <a:cubicBezTo>
                    <a:pt x="2974" y="2234"/>
                    <a:pt x="4000" y="1364"/>
                    <a:pt x="5145" y="789"/>
                  </a:cubicBezTo>
                  <a:cubicBezTo>
                    <a:pt x="5415" y="653"/>
                    <a:pt x="5692" y="534"/>
                    <a:pt x="5972" y="427"/>
                  </a:cubicBezTo>
                  <a:cubicBezTo>
                    <a:pt x="6205" y="338"/>
                    <a:pt x="6440" y="258"/>
                    <a:pt x="6680" y="199"/>
                  </a:cubicBezTo>
                  <a:cubicBezTo>
                    <a:pt x="7347" y="37"/>
                    <a:pt x="8033" y="47"/>
                    <a:pt x="8712" y="43"/>
                  </a:cubicBezTo>
                  <a:cubicBezTo>
                    <a:pt x="9341" y="41"/>
                    <a:pt x="9971" y="26"/>
                    <a:pt x="10602" y="0"/>
                  </a:cubicBezTo>
                  <a:close/>
                </a:path>
              </a:pathLst>
            </a:custGeom>
            <a:solidFill>
              <a:srgbClr val="002060"/>
            </a:solidFill>
            <a:ln w="12700" cap="flat">
              <a:noFill/>
              <a:miter lim="400000"/>
            </a:ln>
            <a:effectLst/>
          </p:spPr>
          <p:txBody>
            <a:bodyPr wrap="square" lIns="71438" tIns="71438" rIns="71438" bIns="71438" numCol="1" anchor="ctr">
              <a:noAutofit/>
            </a:bodyPr>
            <a:lstStyle/>
            <a:p>
              <a:endParaRPr sz="5063" dirty="0">
                <a:solidFill>
                  <a:srgbClr val="FC0D1B"/>
                </a:solidFill>
                <a:latin typeface="Lato Light" panose="020F0502020204030203" pitchFamily="34" charset="0"/>
              </a:endParaRPr>
            </a:p>
          </p:txBody>
        </p:sp>
        <p:sp>
          <p:nvSpPr>
            <p:cNvPr id="19" name="Shape 60863">
              <a:extLst>
                <a:ext uri="{FF2B5EF4-FFF2-40B4-BE49-F238E27FC236}">
                  <a16:creationId xmlns:a16="http://schemas.microsoft.com/office/drawing/2014/main" xmlns="" id="{4E60DA82-3076-4949-B70F-96A27E12E49B}"/>
                </a:ext>
              </a:extLst>
            </p:cNvPr>
            <p:cNvSpPr/>
            <p:nvPr/>
          </p:nvSpPr>
          <p:spPr>
            <a:xfrm>
              <a:off x="5703140" y="7060211"/>
              <a:ext cx="2156721" cy="519099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83" h="21600" extrusionOk="0">
                  <a:moveTo>
                    <a:pt x="19961" y="68"/>
                  </a:moveTo>
                  <a:cubicBezTo>
                    <a:pt x="20426" y="1199"/>
                    <a:pt x="20771" y="2338"/>
                    <a:pt x="20996" y="3482"/>
                  </a:cubicBezTo>
                  <a:cubicBezTo>
                    <a:pt x="21355" y="5301"/>
                    <a:pt x="21409" y="7127"/>
                    <a:pt x="21460" y="8952"/>
                  </a:cubicBezTo>
                  <a:cubicBezTo>
                    <a:pt x="21480" y="9701"/>
                    <a:pt x="21501" y="10450"/>
                    <a:pt x="21458" y="11199"/>
                  </a:cubicBezTo>
                  <a:cubicBezTo>
                    <a:pt x="21322" y="13583"/>
                    <a:pt x="20547" y="15944"/>
                    <a:pt x="19912" y="18308"/>
                  </a:cubicBezTo>
                  <a:cubicBezTo>
                    <a:pt x="19618" y="19404"/>
                    <a:pt x="19353" y="20501"/>
                    <a:pt x="19118" y="21600"/>
                  </a:cubicBezTo>
                  <a:lnTo>
                    <a:pt x="12211" y="21290"/>
                  </a:lnTo>
                  <a:lnTo>
                    <a:pt x="13315" y="14514"/>
                  </a:lnTo>
                  <a:cubicBezTo>
                    <a:pt x="13518" y="13400"/>
                    <a:pt x="13479" y="12285"/>
                    <a:pt x="13203" y="11182"/>
                  </a:cubicBezTo>
                  <a:cubicBezTo>
                    <a:pt x="12926" y="10071"/>
                    <a:pt x="12407" y="8970"/>
                    <a:pt x="11744" y="7879"/>
                  </a:cubicBezTo>
                  <a:cubicBezTo>
                    <a:pt x="11203" y="6990"/>
                    <a:pt x="10568" y="6111"/>
                    <a:pt x="9841" y="5246"/>
                  </a:cubicBezTo>
                  <a:cubicBezTo>
                    <a:pt x="9638" y="6705"/>
                    <a:pt x="9333" y="8162"/>
                    <a:pt x="8928" y="9614"/>
                  </a:cubicBezTo>
                  <a:cubicBezTo>
                    <a:pt x="8603" y="10778"/>
                    <a:pt x="8213" y="11938"/>
                    <a:pt x="8034" y="13107"/>
                  </a:cubicBezTo>
                  <a:cubicBezTo>
                    <a:pt x="7823" y="14486"/>
                    <a:pt x="7907" y="15869"/>
                    <a:pt x="8283" y="17241"/>
                  </a:cubicBezTo>
                  <a:lnTo>
                    <a:pt x="8797" y="20823"/>
                  </a:lnTo>
                  <a:lnTo>
                    <a:pt x="2186" y="20685"/>
                  </a:lnTo>
                  <a:cubicBezTo>
                    <a:pt x="1897" y="19030"/>
                    <a:pt x="909" y="17380"/>
                    <a:pt x="882" y="15721"/>
                  </a:cubicBezTo>
                  <a:cubicBezTo>
                    <a:pt x="859" y="14296"/>
                    <a:pt x="477" y="12876"/>
                    <a:pt x="332" y="11453"/>
                  </a:cubicBezTo>
                  <a:cubicBezTo>
                    <a:pt x="188" y="10033"/>
                    <a:pt x="301" y="8610"/>
                    <a:pt x="220" y="7189"/>
                  </a:cubicBezTo>
                  <a:cubicBezTo>
                    <a:pt x="133" y="5657"/>
                    <a:pt x="-99" y="4128"/>
                    <a:pt x="47" y="2600"/>
                  </a:cubicBezTo>
                  <a:cubicBezTo>
                    <a:pt x="131" y="1729"/>
                    <a:pt x="337" y="861"/>
                    <a:pt x="664" y="0"/>
                  </a:cubicBezTo>
                  <a:lnTo>
                    <a:pt x="19961" y="68"/>
                  </a:lnTo>
                  <a:close/>
                </a:path>
              </a:pathLst>
            </a:custGeom>
            <a:solidFill>
              <a:schemeClr val="bg2">
                <a:lumMod val="2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8" tIns="71438" rIns="71438" bIns="71438" numCol="1" anchor="ctr">
              <a:noAutofit/>
            </a:bodyPr>
            <a:lstStyle/>
            <a:p>
              <a:endParaRPr sz="5063" dirty="0">
                <a:latin typeface="Lato Light" panose="020F0502020204030203" pitchFamily="34" charset="0"/>
              </a:endParaRPr>
            </a:p>
          </p:txBody>
        </p:sp>
        <p:sp>
          <p:nvSpPr>
            <p:cNvPr id="20" name="Shape 60864">
              <a:extLst>
                <a:ext uri="{FF2B5EF4-FFF2-40B4-BE49-F238E27FC236}">
                  <a16:creationId xmlns:a16="http://schemas.microsoft.com/office/drawing/2014/main" xmlns="" id="{2252C679-33CE-8A45-A06E-F1D7B5B9C3F0}"/>
                </a:ext>
              </a:extLst>
            </p:cNvPr>
            <p:cNvSpPr/>
            <p:nvPr/>
          </p:nvSpPr>
          <p:spPr>
            <a:xfrm flipH="1">
              <a:off x="6073254" y="4037750"/>
              <a:ext cx="945499" cy="306944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597" extrusionOk="0">
                  <a:moveTo>
                    <a:pt x="4166" y="128"/>
                  </a:moveTo>
                  <a:lnTo>
                    <a:pt x="0" y="21320"/>
                  </a:lnTo>
                  <a:cubicBezTo>
                    <a:pt x="3568" y="21507"/>
                    <a:pt x="7181" y="21600"/>
                    <a:pt x="10800" y="21597"/>
                  </a:cubicBezTo>
                  <a:cubicBezTo>
                    <a:pt x="14421" y="21594"/>
                    <a:pt x="18034" y="21496"/>
                    <a:pt x="21600" y="21303"/>
                  </a:cubicBezTo>
                  <a:cubicBezTo>
                    <a:pt x="17268" y="20517"/>
                    <a:pt x="14003" y="19275"/>
                    <a:pt x="12406" y="17807"/>
                  </a:cubicBezTo>
                  <a:cubicBezTo>
                    <a:pt x="12078" y="17505"/>
                    <a:pt x="11824" y="17196"/>
                    <a:pt x="11674" y="16881"/>
                  </a:cubicBezTo>
                  <a:cubicBezTo>
                    <a:pt x="11227" y="15945"/>
                    <a:pt x="11691" y="15017"/>
                    <a:pt x="12139" y="14087"/>
                  </a:cubicBezTo>
                  <a:cubicBezTo>
                    <a:pt x="13436" y="11396"/>
                    <a:pt x="14605" y="8696"/>
                    <a:pt x="16561" y="6043"/>
                  </a:cubicBezTo>
                  <a:cubicBezTo>
                    <a:pt x="17319" y="5015"/>
                    <a:pt x="18195" y="3994"/>
                    <a:pt x="18640" y="2948"/>
                  </a:cubicBezTo>
                  <a:cubicBezTo>
                    <a:pt x="19056" y="1970"/>
                    <a:pt x="19090" y="981"/>
                    <a:pt x="18741" y="0"/>
                  </a:cubicBezTo>
                  <a:lnTo>
                    <a:pt x="4166" y="128"/>
                  </a:lnTo>
                  <a:close/>
                </a:path>
              </a:pathLst>
            </a:custGeom>
            <a:solidFill>
              <a:schemeClr val="bg1"/>
            </a:solidFill>
            <a:ln w="12700" cap="flat">
              <a:noFill/>
              <a:miter lim="400000"/>
            </a:ln>
            <a:effectLst/>
          </p:spPr>
          <p:txBody>
            <a:bodyPr wrap="square" lIns="71438" tIns="71438" rIns="71438" bIns="71438" numCol="1" anchor="ctr">
              <a:noAutofit/>
            </a:bodyPr>
            <a:lstStyle/>
            <a:p>
              <a:endParaRPr sz="5063" dirty="0">
                <a:latin typeface="Lato Light" panose="020F0502020204030203" pitchFamily="34" charset="0"/>
              </a:endParaRPr>
            </a:p>
          </p:txBody>
        </p:sp>
        <p:sp>
          <p:nvSpPr>
            <p:cNvPr id="15" name="Shape 60866">
              <a:extLst>
                <a:ext uri="{FF2B5EF4-FFF2-40B4-BE49-F238E27FC236}">
                  <a16:creationId xmlns:a16="http://schemas.microsoft.com/office/drawing/2014/main" xmlns="" id="{C2D127D7-7D86-7848-9C28-8B102BFFF502}"/>
                </a:ext>
              </a:extLst>
            </p:cNvPr>
            <p:cNvSpPr/>
            <p:nvPr/>
          </p:nvSpPr>
          <p:spPr>
            <a:xfrm>
              <a:off x="6198357" y="4012026"/>
              <a:ext cx="641080" cy="19875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1600" y="0"/>
                  </a:moveTo>
                  <a:lnTo>
                    <a:pt x="0" y="1407"/>
                  </a:lnTo>
                  <a:lnTo>
                    <a:pt x="1989" y="21600"/>
                  </a:lnTo>
                  <a:lnTo>
                    <a:pt x="19176" y="19877"/>
                  </a:lnTo>
                  <a:lnTo>
                    <a:pt x="21600" y="0"/>
                  </a:lnTo>
                  <a:close/>
                </a:path>
              </a:pathLst>
            </a:custGeom>
            <a:solidFill>
              <a:srgbClr val="999999"/>
            </a:solidFill>
            <a:ln w="12700" cap="flat">
              <a:noFill/>
              <a:miter lim="400000"/>
            </a:ln>
            <a:effectLst/>
          </p:spPr>
          <p:txBody>
            <a:bodyPr wrap="square" lIns="71438" tIns="71438" rIns="71438" bIns="71438" numCol="1" anchor="ctr">
              <a:noAutofit/>
            </a:bodyPr>
            <a:lstStyle/>
            <a:p>
              <a:endParaRPr sz="5063" dirty="0">
                <a:latin typeface="Lato Light" panose="020F0502020204030203" pitchFamily="34" charset="0"/>
              </a:endParaRPr>
            </a:p>
          </p:txBody>
        </p:sp>
        <p:sp>
          <p:nvSpPr>
            <p:cNvPr id="16" name="Shape 60867">
              <a:extLst>
                <a:ext uri="{FF2B5EF4-FFF2-40B4-BE49-F238E27FC236}">
                  <a16:creationId xmlns:a16="http://schemas.microsoft.com/office/drawing/2014/main" xmlns="" id="{8506CFBA-A839-D842-862D-D09E3DD2DF92}"/>
                </a:ext>
              </a:extLst>
            </p:cNvPr>
            <p:cNvSpPr/>
            <p:nvPr/>
          </p:nvSpPr>
          <p:spPr>
            <a:xfrm flipH="1">
              <a:off x="6271730" y="3957123"/>
              <a:ext cx="500760" cy="56018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2726" y="0"/>
                  </a:moveTo>
                  <a:cubicBezTo>
                    <a:pt x="2568" y="1299"/>
                    <a:pt x="2341" y="2590"/>
                    <a:pt x="2046" y="3870"/>
                  </a:cubicBezTo>
                  <a:cubicBezTo>
                    <a:pt x="1552" y="6020"/>
                    <a:pt x="867" y="8131"/>
                    <a:pt x="0" y="10184"/>
                  </a:cubicBezTo>
                  <a:lnTo>
                    <a:pt x="10993" y="21600"/>
                  </a:lnTo>
                  <a:lnTo>
                    <a:pt x="21600" y="10184"/>
                  </a:lnTo>
                  <a:cubicBezTo>
                    <a:pt x="20733" y="8131"/>
                    <a:pt x="20048" y="6020"/>
                    <a:pt x="19554" y="3870"/>
                  </a:cubicBezTo>
                  <a:cubicBezTo>
                    <a:pt x="19259" y="2590"/>
                    <a:pt x="19032" y="1299"/>
                    <a:pt x="18874" y="0"/>
                  </a:cubicBezTo>
                  <a:lnTo>
                    <a:pt x="2726" y="0"/>
                  </a:lnTo>
                  <a:close/>
                </a:path>
              </a:pathLst>
            </a:custGeom>
            <a:solidFill>
              <a:srgbClr val="B9B9B9"/>
            </a:solidFill>
            <a:ln w="12700" cap="flat">
              <a:noFill/>
              <a:miter lim="400000"/>
            </a:ln>
            <a:effectLst/>
          </p:spPr>
          <p:txBody>
            <a:bodyPr wrap="square" lIns="71438" tIns="71438" rIns="71438" bIns="71438" numCol="1" anchor="ctr">
              <a:noAutofit/>
            </a:bodyPr>
            <a:lstStyle/>
            <a:p>
              <a:endParaRPr sz="5063" dirty="0">
                <a:latin typeface="Lato Light" panose="020F0502020204030203" pitchFamily="34" charset="0"/>
              </a:endParaRPr>
            </a:p>
          </p:txBody>
        </p:sp>
        <p:sp>
          <p:nvSpPr>
            <p:cNvPr id="17" name="Shape 60868">
              <a:extLst>
                <a:ext uri="{FF2B5EF4-FFF2-40B4-BE49-F238E27FC236}">
                  <a16:creationId xmlns:a16="http://schemas.microsoft.com/office/drawing/2014/main" xmlns="" id="{EC7C0A3B-2A8C-1343-A9BC-EFCA31642015}"/>
                </a:ext>
              </a:extLst>
            </p:cNvPr>
            <p:cNvSpPr/>
            <p:nvPr/>
          </p:nvSpPr>
          <p:spPr>
            <a:xfrm>
              <a:off x="6093196" y="4015566"/>
              <a:ext cx="860043" cy="654662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8628" y="0"/>
                  </a:moveTo>
                  <a:lnTo>
                    <a:pt x="10597" y="16444"/>
                  </a:lnTo>
                  <a:lnTo>
                    <a:pt x="2691" y="331"/>
                  </a:lnTo>
                  <a:lnTo>
                    <a:pt x="0" y="4014"/>
                  </a:lnTo>
                  <a:lnTo>
                    <a:pt x="4976" y="21600"/>
                  </a:lnTo>
                  <a:lnTo>
                    <a:pt x="10639" y="16573"/>
                  </a:lnTo>
                  <a:lnTo>
                    <a:pt x="17577" y="21490"/>
                  </a:lnTo>
                  <a:lnTo>
                    <a:pt x="21600" y="4769"/>
                  </a:lnTo>
                  <a:lnTo>
                    <a:pt x="18628" y="0"/>
                  </a:lnTo>
                  <a:close/>
                </a:path>
              </a:pathLst>
            </a:custGeom>
            <a:solidFill>
              <a:srgbClr val="E5E5E5"/>
            </a:solidFill>
            <a:ln w="12700" cap="flat">
              <a:noFill/>
              <a:miter lim="400000"/>
            </a:ln>
            <a:effectLst/>
          </p:spPr>
          <p:txBody>
            <a:bodyPr wrap="square" lIns="71438" tIns="71438" rIns="71438" bIns="71438" numCol="1" anchor="ctr">
              <a:noAutofit/>
            </a:bodyPr>
            <a:lstStyle/>
            <a:p>
              <a:endParaRPr sz="5063" dirty="0">
                <a:latin typeface="Lato Light" panose="020F0502020204030203" pitchFamily="34" charset="0"/>
              </a:endParaRPr>
            </a:p>
          </p:txBody>
        </p:sp>
        <p:sp>
          <p:nvSpPr>
            <p:cNvPr id="11" name="Shape 60871">
              <a:extLst>
                <a:ext uri="{FF2B5EF4-FFF2-40B4-BE49-F238E27FC236}">
                  <a16:creationId xmlns:a16="http://schemas.microsoft.com/office/drawing/2014/main" xmlns="" id="{374E355D-3723-5A42-A9C8-1582E3FAF9F2}"/>
                </a:ext>
              </a:extLst>
            </p:cNvPr>
            <p:cNvSpPr/>
            <p:nvPr/>
          </p:nvSpPr>
          <p:spPr>
            <a:xfrm flipH="1">
              <a:off x="5931138" y="2843219"/>
              <a:ext cx="1181735" cy="1309833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319" h="21544" extrusionOk="0">
                  <a:moveTo>
                    <a:pt x="13300" y="0"/>
                  </a:moveTo>
                  <a:cubicBezTo>
                    <a:pt x="12956" y="318"/>
                    <a:pt x="12587" y="607"/>
                    <a:pt x="12192" y="871"/>
                  </a:cubicBezTo>
                  <a:cubicBezTo>
                    <a:pt x="11552" y="1300"/>
                    <a:pt x="10851" y="1648"/>
                    <a:pt x="10112" y="1913"/>
                  </a:cubicBezTo>
                  <a:cubicBezTo>
                    <a:pt x="10319" y="1723"/>
                    <a:pt x="10459" y="1484"/>
                    <a:pt x="10514" y="1221"/>
                  </a:cubicBezTo>
                  <a:cubicBezTo>
                    <a:pt x="10558" y="1008"/>
                    <a:pt x="10548" y="786"/>
                    <a:pt x="10478" y="578"/>
                  </a:cubicBezTo>
                  <a:cubicBezTo>
                    <a:pt x="9313" y="1174"/>
                    <a:pt x="8059" y="1612"/>
                    <a:pt x="6754" y="1872"/>
                  </a:cubicBezTo>
                  <a:cubicBezTo>
                    <a:pt x="5463" y="2131"/>
                    <a:pt x="4134" y="2217"/>
                    <a:pt x="2816" y="2125"/>
                  </a:cubicBezTo>
                  <a:cubicBezTo>
                    <a:pt x="2220" y="3390"/>
                    <a:pt x="1861" y="4718"/>
                    <a:pt x="1656" y="6065"/>
                  </a:cubicBezTo>
                  <a:cubicBezTo>
                    <a:pt x="1642" y="6361"/>
                    <a:pt x="1604" y="6650"/>
                    <a:pt x="1530" y="6928"/>
                  </a:cubicBezTo>
                  <a:cubicBezTo>
                    <a:pt x="1397" y="8433"/>
                    <a:pt x="1483" y="9954"/>
                    <a:pt x="1843" y="11446"/>
                  </a:cubicBezTo>
                  <a:cubicBezTo>
                    <a:pt x="1911" y="11727"/>
                    <a:pt x="1990" y="12009"/>
                    <a:pt x="2075" y="12285"/>
                  </a:cubicBezTo>
                  <a:cubicBezTo>
                    <a:pt x="1592" y="10912"/>
                    <a:pt x="1201" y="9521"/>
                    <a:pt x="861" y="8125"/>
                  </a:cubicBezTo>
                  <a:cubicBezTo>
                    <a:pt x="719" y="8264"/>
                    <a:pt x="567" y="8397"/>
                    <a:pt x="441" y="8548"/>
                  </a:cubicBezTo>
                  <a:cubicBezTo>
                    <a:pt x="-143" y="9252"/>
                    <a:pt x="-78" y="10170"/>
                    <a:pt x="236" y="10966"/>
                  </a:cubicBezTo>
                  <a:cubicBezTo>
                    <a:pt x="568" y="11810"/>
                    <a:pt x="1180" y="12555"/>
                    <a:pt x="2039" y="13083"/>
                  </a:cubicBezTo>
                  <a:cubicBezTo>
                    <a:pt x="2855" y="15320"/>
                    <a:pt x="4137" y="17291"/>
                    <a:pt x="5745" y="18953"/>
                  </a:cubicBezTo>
                  <a:cubicBezTo>
                    <a:pt x="7014" y="20263"/>
                    <a:pt x="8613" y="21485"/>
                    <a:pt x="10657" y="21541"/>
                  </a:cubicBezTo>
                  <a:cubicBezTo>
                    <a:pt x="12760" y="21600"/>
                    <a:pt x="14461" y="20433"/>
                    <a:pt x="15773" y="19124"/>
                  </a:cubicBezTo>
                  <a:cubicBezTo>
                    <a:pt x="17429" y="17472"/>
                    <a:pt x="18669" y="15428"/>
                    <a:pt x="19274" y="13083"/>
                  </a:cubicBezTo>
                  <a:cubicBezTo>
                    <a:pt x="20133" y="12555"/>
                    <a:pt x="20754" y="11810"/>
                    <a:pt x="21086" y="10966"/>
                  </a:cubicBezTo>
                  <a:cubicBezTo>
                    <a:pt x="21400" y="10170"/>
                    <a:pt x="21457" y="9252"/>
                    <a:pt x="20872" y="8548"/>
                  </a:cubicBezTo>
                  <a:cubicBezTo>
                    <a:pt x="20784" y="8443"/>
                    <a:pt x="20679" y="8350"/>
                    <a:pt x="20577" y="8255"/>
                  </a:cubicBezTo>
                  <a:cubicBezTo>
                    <a:pt x="20300" y="9250"/>
                    <a:pt x="19967" y="10231"/>
                    <a:pt x="19506" y="11178"/>
                  </a:cubicBezTo>
                  <a:cubicBezTo>
                    <a:pt x="19685" y="9686"/>
                    <a:pt x="19673" y="8203"/>
                    <a:pt x="19497" y="6749"/>
                  </a:cubicBezTo>
                  <a:cubicBezTo>
                    <a:pt x="19314" y="5236"/>
                    <a:pt x="18945" y="3701"/>
                    <a:pt x="17943" y="2418"/>
                  </a:cubicBezTo>
                  <a:cubicBezTo>
                    <a:pt x="16861" y="1032"/>
                    <a:pt x="15158" y="148"/>
                    <a:pt x="13300" y="0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8" tIns="71438" rIns="71438" bIns="71438" numCol="1" anchor="ctr">
              <a:noAutofit/>
            </a:bodyPr>
            <a:lstStyle/>
            <a:p>
              <a:endParaRPr sz="5063" dirty="0">
                <a:latin typeface="Lato Light" panose="020F0502020204030203" pitchFamily="34" charset="0"/>
              </a:endParaRPr>
            </a:p>
          </p:txBody>
        </p:sp>
        <p:sp>
          <p:nvSpPr>
            <p:cNvPr id="12" name="Shape 60872">
              <a:extLst>
                <a:ext uri="{FF2B5EF4-FFF2-40B4-BE49-F238E27FC236}">
                  <a16:creationId xmlns:a16="http://schemas.microsoft.com/office/drawing/2014/main" xmlns="" id="{98998754-612C-2E4E-BB76-66B4B4F70ADC}"/>
                </a:ext>
              </a:extLst>
            </p:cNvPr>
            <p:cNvSpPr/>
            <p:nvPr/>
          </p:nvSpPr>
          <p:spPr>
            <a:xfrm flipH="1">
              <a:off x="5936379" y="2498589"/>
              <a:ext cx="1171171" cy="1091544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174" h="19990" extrusionOk="0">
                  <a:moveTo>
                    <a:pt x="10403" y="6958"/>
                  </a:moveTo>
                  <a:cubicBezTo>
                    <a:pt x="9235" y="7621"/>
                    <a:pt x="7977" y="8106"/>
                    <a:pt x="6669" y="8396"/>
                  </a:cubicBezTo>
                  <a:cubicBezTo>
                    <a:pt x="5375" y="8684"/>
                    <a:pt x="4047" y="8778"/>
                    <a:pt x="2726" y="8675"/>
                  </a:cubicBezTo>
                  <a:cubicBezTo>
                    <a:pt x="1338" y="11949"/>
                    <a:pt x="997" y="15580"/>
                    <a:pt x="1752" y="19060"/>
                  </a:cubicBezTo>
                  <a:cubicBezTo>
                    <a:pt x="1819" y="19372"/>
                    <a:pt x="1896" y="19682"/>
                    <a:pt x="1981" y="19990"/>
                  </a:cubicBezTo>
                  <a:cubicBezTo>
                    <a:pt x="1362" y="18037"/>
                    <a:pt x="861" y="16058"/>
                    <a:pt x="476" y="14065"/>
                  </a:cubicBezTo>
                  <a:cubicBezTo>
                    <a:pt x="-15" y="11518"/>
                    <a:pt x="-311" y="8872"/>
                    <a:pt x="531" y="6418"/>
                  </a:cubicBezTo>
                  <a:cubicBezTo>
                    <a:pt x="2421" y="911"/>
                    <a:pt x="8698" y="-1610"/>
                    <a:pt x="13800" y="1089"/>
                  </a:cubicBezTo>
                  <a:cubicBezTo>
                    <a:pt x="15692" y="966"/>
                    <a:pt x="17519" y="1694"/>
                    <a:pt x="18818" y="3045"/>
                  </a:cubicBezTo>
                  <a:cubicBezTo>
                    <a:pt x="20470" y="4764"/>
                    <a:pt x="21050" y="7209"/>
                    <a:pt x="21155" y="9649"/>
                  </a:cubicBezTo>
                  <a:cubicBezTo>
                    <a:pt x="21289" y="12776"/>
                    <a:pt x="20707" y="15889"/>
                    <a:pt x="19448" y="18762"/>
                  </a:cubicBezTo>
                  <a:cubicBezTo>
                    <a:pt x="19627" y="17100"/>
                    <a:pt x="19622" y="15449"/>
                    <a:pt x="19446" y="13830"/>
                  </a:cubicBezTo>
                  <a:cubicBezTo>
                    <a:pt x="19263" y="12145"/>
                    <a:pt x="18886" y="10429"/>
                    <a:pt x="17881" y="9000"/>
                  </a:cubicBezTo>
                  <a:cubicBezTo>
                    <a:pt x="16797" y="7457"/>
                    <a:pt x="15098" y="6473"/>
                    <a:pt x="13235" y="6308"/>
                  </a:cubicBezTo>
                  <a:cubicBezTo>
                    <a:pt x="12891" y="6662"/>
                    <a:pt x="12519" y="6987"/>
                    <a:pt x="12124" y="7281"/>
                  </a:cubicBezTo>
                  <a:cubicBezTo>
                    <a:pt x="11482" y="7759"/>
                    <a:pt x="10781" y="8150"/>
                    <a:pt x="10040" y="8446"/>
                  </a:cubicBezTo>
                  <a:cubicBezTo>
                    <a:pt x="10248" y="8234"/>
                    <a:pt x="10388" y="7965"/>
                    <a:pt x="10443" y="7672"/>
                  </a:cubicBezTo>
                  <a:cubicBezTo>
                    <a:pt x="10487" y="7434"/>
                    <a:pt x="10473" y="7189"/>
                    <a:pt x="10403" y="6958"/>
                  </a:cubicBezTo>
                  <a:close/>
                </a:path>
              </a:pathLst>
            </a:custGeom>
            <a:solidFill>
              <a:schemeClr val="accent4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8" tIns="71438" rIns="71438" bIns="71438" numCol="1" anchor="ctr">
              <a:noAutofit/>
            </a:bodyPr>
            <a:lstStyle/>
            <a:p>
              <a:endParaRPr sz="5063" dirty="0">
                <a:latin typeface="Lato Light" panose="020F0502020204030203" pitchFamily="34" charset="0"/>
              </a:endParaRPr>
            </a:p>
          </p:txBody>
        </p:sp>
      </p:grpSp>
      <p:grpSp>
        <p:nvGrpSpPr>
          <p:cNvPr id="48" name="Group 47">
            <a:extLst>
              <a:ext uri="{FF2B5EF4-FFF2-40B4-BE49-F238E27FC236}">
                <a16:creationId xmlns:a16="http://schemas.microsoft.com/office/drawing/2014/main" xmlns="" id="{571E3D56-0BBF-6F4D-83EE-ABE3424E2C63}"/>
              </a:ext>
            </a:extLst>
          </p:cNvPr>
          <p:cNvGrpSpPr/>
          <p:nvPr/>
        </p:nvGrpSpPr>
        <p:grpSpPr>
          <a:xfrm>
            <a:off x="7545699" y="7733890"/>
            <a:ext cx="3207138" cy="5982114"/>
            <a:chOff x="9301223" y="7733890"/>
            <a:chExt cx="3207138" cy="5982114"/>
          </a:xfrm>
        </p:grpSpPr>
        <p:sp>
          <p:nvSpPr>
            <p:cNvPr id="34" name="Shape 60843">
              <a:extLst>
                <a:ext uri="{FF2B5EF4-FFF2-40B4-BE49-F238E27FC236}">
                  <a16:creationId xmlns:a16="http://schemas.microsoft.com/office/drawing/2014/main" xmlns="" id="{D0784A90-B84F-E446-983A-2D58DD2D1D1E}"/>
                </a:ext>
              </a:extLst>
            </p:cNvPr>
            <p:cNvSpPr/>
            <p:nvPr/>
          </p:nvSpPr>
          <p:spPr>
            <a:xfrm>
              <a:off x="10497369" y="9222213"/>
              <a:ext cx="814503" cy="10938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0" y="0"/>
                  </a:moveTo>
                  <a:lnTo>
                    <a:pt x="2078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82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5063" dirty="0">
                <a:latin typeface="Lato Light" panose="020F0502020204030203" pitchFamily="34" charset="0"/>
              </a:endParaRPr>
            </a:p>
          </p:txBody>
        </p:sp>
        <p:sp>
          <p:nvSpPr>
            <p:cNvPr id="35" name="Shape 60844">
              <a:extLst>
                <a:ext uri="{FF2B5EF4-FFF2-40B4-BE49-F238E27FC236}">
                  <a16:creationId xmlns:a16="http://schemas.microsoft.com/office/drawing/2014/main" xmlns="" id="{60B57708-5A63-E34A-A4E8-314D85A6600D}"/>
                </a:ext>
              </a:extLst>
            </p:cNvPr>
            <p:cNvSpPr/>
            <p:nvPr/>
          </p:nvSpPr>
          <p:spPr>
            <a:xfrm>
              <a:off x="10094378" y="7733890"/>
              <a:ext cx="1620485" cy="1885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6" h="21427" extrusionOk="0">
                  <a:moveTo>
                    <a:pt x="6460" y="519"/>
                  </a:moveTo>
                  <a:cubicBezTo>
                    <a:pt x="4972" y="907"/>
                    <a:pt x="3564" y="1513"/>
                    <a:pt x="2491" y="2467"/>
                  </a:cubicBezTo>
                  <a:cubicBezTo>
                    <a:pt x="1131" y="3676"/>
                    <a:pt x="437" y="5304"/>
                    <a:pt x="155" y="6990"/>
                  </a:cubicBezTo>
                  <a:cubicBezTo>
                    <a:pt x="-287" y="9630"/>
                    <a:pt x="264" y="12295"/>
                    <a:pt x="1210" y="14828"/>
                  </a:cubicBezTo>
                  <a:cubicBezTo>
                    <a:pt x="1548" y="15732"/>
                    <a:pt x="1943" y="16628"/>
                    <a:pt x="2491" y="17441"/>
                  </a:cubicBezTo>
                  <a:cubicBezTo>
                    <a:pt x="3266" y="18591"/>
                    <a:pt x="4355" y="19570"/>
                    <a:pt x="5672" y="20288"/>
                  </a:cubicBezTo>
                  <a:cubicBezTo>
                    <a:pt x="7143" y="21034"/>
                    <a:pt x="8813" y="21427"/>
                    <a:pt x="10513" y="21427"/>
                  </a:cubicBezTo>
                  <a:cubicBezTo>
                    <a:pt x="12213" y="21427"/>
                    <a:pt x="13883" y="21034"/>
                    <a:pt x="15354" y="20288"/>
                  </a:cubicBezTo>
                  <a:cubicBezTo>
                    <a:pt x="16671" y="19570"/>
                    <a:pt x="17760" y="18591"/>
                    <a:pt x="18535" y="17441"/>
                  </a:cubicBezTo>
                  <a:cubicBezTo>
                    <a:pt x="19083" y="16628"/>
                    <a:pt x="19478" y="15732"/>
                    <a:pt x="19816" y="14828"/>
                  </a:cubicBezTo>
                  <a:cubicBezTo>
                    <a:pt x="20762" y="12295"/>
                    <a:pt x="21313" y="9630"/>
                    <a:pt x="20871" y="6990"/>
                  </a:cubicBezTo>
                  <a:cubicBezTo>
                    <a:pt x="20589" y="5304"/>
                    <a:pt x="19895" y="3676"/>
                    <a:pt x="18535" y="2467"/>
                  </a:cubicBezTo>
                  <a:cubicBezTo>
                    <a:pt x="17462" y="1513"/>
                    <a:pt x="16054" y="907"/>
                    <a:pt x="14566" y="519"/>
                  </a:cubicBezTo>
                  <a:cubicBezTo>
                    <a:pt x="11910" y="-173"/>
                    <a:pt x="9116" y="-173"/>
                    <a:pt x="6460" y="51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8" tIns="71438" rIns="71438" bIns="71438" numCol="1" anchor="ctr">
              <a:noAutofit/>
            </a:bodyPr>
            <a:lstStyle/>
            <a:p>
              <a:endParaRPr sz="5063" dirty="0">
                <a:latin typeface="Lato Light" panose="020F0502020204030203" pitchFamily="34" charset="0"/>
              </a:endParaRPr>
            </a:p>
          </p:txBody>
        </p:sp>
        <p:sp>
          <p:nvSpPr>
            <p:cNvPr id="36" name="Shape 60845">
              <a:extLst>
                <a:ext uri="{FF2B5EF4-FFF2-40B4-BE49-F238E27FC236}">
                  <a16:creationId xmlns:a16="http://schemas.microsoft.com/office/drawing/2014/main" xmlns="" id="{0A3940ED-4AAB-ED4F-8FA3-D653603D05D2}"/>
                </a:ext>
              </a:extLst>
            </p:cNvPr>
            <p:cNvSpPr/>
            <p:nvPr/>
          </p:nvSpPr>
          <p:spPr>
            <a:xfrm>
              <a:off x="9301223" y="9769076"/>
              <a:ext cx="3207138" cy="39469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415" h="21600" extrusionOk="0">
                  <a:moveTo>
                    <a:pt x="10702" y="0"/>
                  </a:moveTo>
                  <a:cubicBezTo>
                    <a:pt x="9627" y="0"/>
                    <a:pt x="8559" y="114"/>
                    <a:pt x="7520" y="339"/>
                  </a:cubicBezTo>
                  <a:lnTo>
                    <a:pt x="7285" y="1329"/>
                  </a:lnTo>
                  <a:cubicBezTo>
                    <a:pt x="6215" y="1399"/>
                    <a:pt x="5168" y="1530"/>
                    <a:pt x="4136" y="1720"/>
                  </a:cubicBezTo>
                  <a:cubicBezTo>
                    <a:pt x="2889" y="1948"/>
                    <a:pt x="1620" y="2291"/>
                    <a:pt x="834" y="3115"/>
                  </a:cubicBezTo>
                  <a:cubicBezTo>
                    <a:pt x="-96" y="4091"/>
                    <a:pt x="-62" y="5270"/>
                    <a:pt x="67" y="6478"/>
                  </a:cubicBezTo>
                  <a:cubicBezTo>
                    <a:pt x="199" y="7722"/>
                    <a:pt x="388" y="9056"/>
                    <a:pt x="517" y="10330"/>
                  </a:cubicBezTo>
                  <a:cubicBezTo>
                    <a:pt x="590" y="11038"/>
                    <a:pt x="635" y="11760"/>
                    <a:pt x="1021" y="12397"/>
                  </a:cubicBezTo>
                  <a:cubicBezTo>
                    <a:pt x="1448" y="13104"/>
                    <a:pt x="2236" y="13617"/>
                    <a:pt x="3171" y="13802"/>
                  </a:cubicBezTo>
                  <a:lnTo>
                    <a:pt x="1781" y="21600"/>
                  </a:lnTo>
                  <a:lnTo>
                    <a:pt x="19627" y="21600"/>
                  </a:lnTo>
                  <a:lnTo>
                    <a:pt x="18245" y="13802"/>
                  </a:lnTo>
                  <a:cubicBezTo>
                    <a:pt x="19181" y="13619"/>
                    <a:pt x="19966" y="13105"/>
                    <a:pt x="20391" y="12397"/>
                  </a:cubicBezTo>
                  <a:cubicBezTo>
                    <a:pt x="20774" y="11760"/>
                    <a:pt x="20818" y="11038"/>
                    <a:pt x="20891" y="10330"/>
                  </a:cubicBezTo>
                  <a:cubicBezTo>
                    <a:pt x="21020" y="9056"/>
                    <a:pt x="21216" y="7722"/>
                    <a:pt x="21349" y="6478"/>
                  </a:cubicBezTo>
                  <a:cubicBezTo>
                    <a:pt x="21478" y="5270"/>
                    <a:pt x="21504" y="4091"/>
                    <a:pt x="20574" y="3115"/>
                  </a:cubicBezTo>
                  <a:cubicBezTo>
                    <a:pt x="19788" y="2291"/>
                    <a:pt x="18522" y="1948"/>
                    <a:pt x="17276" y="1720"/>
                  </a:cubicBezTo>
                  <a:cubicBezTo>
                    <a:pt x="16243" y="1531"/>
                    <a:pt x="15189" y="1399"/>
                    <a:pt x="14119" y="1329"/>
                  </a:cubicBezTo>
                  <a:lnTo>
                    <a:pt x="13888" y="339"/>
                  </a:lnTo>
                  <a:cubicBezTo>
                    <a:pt x="12849" y="114"/>
                    <a:pt x="11777" y="0"/>
                    <a:pt x="10702" y="0"/>
                  </a:cubicBezTo>
                  <a:close/>
                </a:path>
              </a:pathLst>
            </a:custGeom>
            <a:solidFill>
              <a:schemeClr val="accent2"/>
            </a:solidFill>
            <a:ln w="12700" cap="flat">
              <a:noFill/>
              <a:miter lim="400000"/>
            </a:ln>
            <a:effectLst/>
          </p:spPr>
          <p:txBody>
            <a:bodyPr wrap="square" lIns="71438" tIns="71438" rIns="71438" bIns="71438" numCol="1" anchor="ctr">
              <a:noAutofit/>
            </a:bodyPr>
            <a:lstStyle/>
            <a:p>
              <a:endParaRPr sz="5063" dirty="0">
                <a:latin typeface="Lato Light" panose="020F0502020204030203" pitchFamily="34" charset="0"/>
              </a:endParaRPr>
            </a:p>
          </p:txBody>
        </p:sp>
      </p:grpSp>
      <p:grpSp>
        <p:nvGrpSpPr>
          <p:cNvPr id="47" name="Group 46">
            <a:extLst>
              <a:ext uri="{FF2B5EF4-FFF2-40B4-BE49-F238E27FC236}">
                <a16:creationId xmlns:a16="http://schemas.microsoft.com/office/drawing/2014/main" xmlns="" id="{5D748AE3-14D4-E74E-8CFB-CF7C1BE022EE}"/>
              </a:ext>
            </a:extLst>
          </p:cNvPr>
          <p:cNvGrpSpPr/>
          <p:nvPr/>
        </p:nvGrpSpPr>
        <p:grpSpPr>
          <a:xfrm>
            <a:off x="11664091" y="7733891"/>
            <a:ext cx="3756053" cy="5982112"/>
            <a:chOff x="12651643" y="7733891"/>
            <a:chExt cx="3756053" cy="5982112"/>
          </a:xfrm>
        </p:grpSpPr>
        <p:sp>
          <p:nvSpPr>
            <p:cNvPr id="31" name="Shape 60847">
              <a:extLst>
                <a:ext uri="{FF2B5EF4-FFF2-40B4-BE49-F238E27FC236}">
                  <a16:creationId xmlns:a16="http://schemas.microsoft.com/office/drawing/2014/main" xmlns="" id="{00BC17E9-7400-CF43-92D9-61C74AD00AB4}"/>
                </a:ext>
              </a:extLst>
            </p:cNvPr>
            <p:cNvSpPr/>
            <p:nvPr/>
          </p:nvSpPr>
          <p:spPr>
            <a:xfrm>
              <a:off x="14122413" y="9222213"/>
              <a:ext cx="814504" cy="10938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0" y="0"/>
                  </a:moveTo>
                  <a:lnTo>
                    <a:pt x="2078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82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5063" dirty="0">
                <a:latin typeface="Lato Light" panose="020F0502020204030203" pitchFamily="34" charset="0"/>
              </a:endParaRPr>
            </a:p>
          </p:txBody>
        </p:sp>
        <p:sp>
          <p:nvSpPr>
            <p:cNvPr id="32" name="Shape 60848">
              <a:extLst>
                <a:ext uri="{FF2B5EF4-FFF2-40B4-BE49-F238E27FC236}">
                  <a16:creationId xmlns:a16="http://schemas.microsoft.com/office/drawing/2014/main" xmlns="" id="{B239A0E3-02BC-0845-BCB2-E2E64F82CE62}"/>
                </a:ext>
              </a:extLst>
            </p:cNvPr>
            <p:cNvSpPr/>
            <p:nvPr/>
          </p:nvSpPr>
          <p:spPr>
            <a:xfrm>
              <a:off x="13672404" y="7733891"/>
              <a:ext cx="1714521" cy="210551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0609" h="21443" extrusionOk="0">
                  <a:moveTo>
                    <a:pt x="6562" y="455"/>
                  </a:moveTo>
                  <a:cubicBezTo>
                    <a:pt x="5179" y="794"/>
                    <a:pt x="3863" y="1329"/>
                    <a:pt x="2885" y="2200"/>
                  </a:cubicBezTo>
                  <a:cubicBezTo>
                    <a:pt x="1653" y="3296"/>
                    <a:pt x="1102" y="4774"/>
                    <a:pt x="721" y="6254"/>
                  </a:cubicBezTo>
                  <a:cubicBezTo>
                    <a:pt x="-489" y="10943"/>
                    <a:pt x="-175" y="15824"/>
                    <a:pt x="1663" y="20364"/>
                  </a:cubicBezTo>
                  <a:cubicBezTo>
                    <a:pt x="4463" y="21085"/>
                    <a:pt x="7374" y="21449"/>
                    <a:pt x="10300" y="21443"/>
                  </a:cubicBezTo>
                  <a:cubicBezTo>
                    <a:pt x="13213" y="21438"/>
                    <a:pt x="16109" y="21066"/>
                    <a:pt x="18893" y="20340"/>
                  </a:cubicBezTo>
                  <a:cubicBezTo>
                    <a:pt x="20758" y="15814"/>
                    <a:pt x="21111" y="10939"/>
                    <a:pt x="19912" y="6254"/>
                  </a:cubicBezTo>
                  <a:cubicBezTo>
                    <a:pt x="19534" y="4774"/>
                    <a:pt x="18980" y="3296"/>
                    <a:pt x="17748" y="2200"/>
                  </a:cubicBezTo>
                  <a:cubicBezTo>
                    <a:pt x="16769" y="1329"/>
                    <a:pt x="15454" y="795"/>
                    <a:pt x="14071" y="455"/>
                  </a:cubicBezTo>
                  <a:cubicBezTo>
                    <a:pt x="11608" y="-151"/>
                    <a:pt x="9025" y="-151"/>
                    <a:pt x="6562" y="455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8" tIns="71438" rIns="71438" bIns="71438" numCol="1" anchor="ctr">
              <a:noAutofit/>
            </a:bodyPr>
            <a:lstStyle/>
            <a:p>
              <a:endParaRPr sz="5063" dirty="0">
                <a:latin typeface="Lato Light" panose="020F0502020204030203" pitchFamily="34" charset="0"/>
              </a:endParaRPr>
            </a:p>
          </p:txBody>
        </p:sp>
        <p:sp>
          <p:nvSpPr>
            <p:cNvPr id="33" name="Shape 60849">
              <a:extLst>
                <a:ext uri="{FF2B5EF4-FFF2-40B4-BE49-F238E27FC236}">
                  <a16:creationId xmlns:a16="http://schemas.microsoft.com/office/drawing/2014/main" xmlns="" id="{8D017AAC-3DFA-B544-84CD-45937BFAC928}"/>
                </a:ext>
              </a:extLst>
            </p:cNvPr>
            <p:cNvSpPr/>
            <p:nvPr/>
          </p:nvSpPr>
          <p:spPr>
            <a:xfrm>
              <a:off x="12651643" y="9876232"/>
              <a:ext cx="3756053" cy="3839771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7" y="0"/>
                  </a:moveTo>
                  <a:cubicBezTo>
                    <a:pt x="9872" y="0"/>
                    <a:pt x="8950" y="117"/>
                    <a:pt x="8056" y="348"/>
                  </a:cubicBezTo>
                  <a:lnTo>
                    <a:pt x="7854" y="763"/>
                  </a:lnTo>
                  <a:cubicBezTo>
                    <a:pt x="6999" y="812"/>
                    <a:pt x="6163" y="947"/>
                    <a:pt x="5347" y="1165"/>
                  </a:cubicBezTo>
                  <a:cubicBezTo>
                    <a:pt x="4353" y="1430"/>
                    <a:pt x="3376" y="1832"/>
                    <a:pt x="2709" y="2600"/>
                  </a:cubicBezTo>
                  <a:cubicBezTo>
                    <a:pt x="1873" y="3562"/>
                    <a:pt x="1690" y="4850"/>
                    <a:pt x="1541" y="6100"/>
                  </a:cubicBezTo>
                  <a:cubicBezTo>
                    <a:pt x="1072" y="10012"/>
                    <a:pt x="807" y="14064"/>
                    <a:pt x="376" y="17861"/>
                  </a:cubicBezTo>
                  <a:cubicBezTo>
                    <a:pt x="229" y="19151"/>
                    <a:pt x="101" y="20413"/>
                    <a:pt x="0" y="21600"/>
                  </a:cubicBezTo>
                  <a:lnTo>
                    <a:pt x="3900" y="21600"/>
                  </a:lnTo>
                  <a:lnTo>
                    <a:pt x="5167" y="12775"/>
                  </a:lnTo>
                  <a:lnTo>
                    <a:pt x="4570" y="21600"/>
                  </a:lnTo>
                  <a:lnTo>
                    <a:pt x="10800" y="21600"/>
                  </a:lnTo>
                  <a:lnTo>
                    <a:pt x="17030" y="21600"/>
                  </a:lnTo>
                  <a:lnTo>
                    <a:pt x="16433" y="12775"/>
                  </a:lnTo>
                  <a:lnTo>
                    <a:pt x="17700" y="21600"/>
                  </a:lnTo>
                  <a:lnTo>
                    <a:pt x="21600" y="21600"/>
                  </a:lnTo>
                  <a:cubicBezTo>
                    <a:pt x="21499" y="20413"/>
                    <a:pt x="21371" y="19151"/>
                    <a:pt x="21224" y="17861"/>
                  </a:cubicBezTo>
                  <a:cubicBezTo>
                    <a:pt x="20793" y="14064"/>
                    <a:pt x="20528" y="10012"/>
                    <a:pt x="20059" y="6100"/>
                  </a:cubicBezTo>
                  <a:cubicBezTo>
                    <a:pt x="19910" y="4850"/>
                    <a:pt x="19727" y="3562"/>
                    <a:pt x="18891" y="2600"/>
                  </a:cubicBezTo>
                  <a:cubicBezTo>
                    <a:pt x="18224" y="1832"/>
                    <a:pt x="17247" y="1430"/>
                    <a:pt x="16253" y="1165"/>
                  </a:cubicBezTo>
                  <a:cubicBezTo>
                    <a:pt x="15437" y="947"/>
                    <a:pt x="14601" y="812"/>
                    <a:pt x="13746" y="763"/>
                  </a:cubicBezTo>
                  <a:lnTo>
                    <a:pt x="13544" y="348"/>
                  </a:lnTo>
                  <a:cubicBezTo>
                    <a:pt x="12650" y="117"/>
                    <a:pt x="11728" y="0"/>
                    <a:pt x="10803" y="0"/>
                  </a:cubicBezTo>
                  <a:cubicBezTo>
                    <a:pt x="10802" y="0"/>
                    <a:pt x="10801" y="0"/>
                    <a:pt x="10800" y="0"/>
                  </a:cubicBezTo>
                  <a:cubicBezTo>
                    <a:pt x="10799" y="0"/>
                    <a:pt x="10798" y="0"/>
                    <a:pt x="10797" y="0"/>
                  </a:cubicBezTo>
                  <a:close/>
                </a:path>
              </a:pathLst>
            </a:custGeom>
            <a:solidFill>
              <a:schemeClr val="accent3"/>
            </a:solidFill>
            <a:ln w="12700" cap="flat">
              <a:noFill/>
              <a:miter lim="400000"/>
            </a:ln>
            <a:effectLst/>
          </p:spPr>
          <p:txBody>
            <a:bodyPr wrap="square" lIns="71438" tIns="71438" rIns="71438" bIns="71438" numCol="1" anchor="ctr">
              <a:noAutofit/>
            </a:bodyPr>
            <a:lstStyle/>
            <a:p>
              <a:endParaRPr sz="5063" dirty="0">
                <a:latin typeface="Lato Light" panose="020F0502020204030203" pitchFamily="34" charset="0"/>
              </a:endParaRPr>
            </a:p>
          </p:txBody>
        </p:sp>
      </p:grpSp>
      <p:grpSp>
        <p:nvGrpSpPr>
          <p:cNvPr id="46" name="Group 45">
            <a:extLst>
              <a:ext uri="{FF2B5EF4-FFF2-40B4-BE49-F238E27FC236}">
                <a16:creationId xmlns:a16="http://schemas.microsoft.com/office/drawing/2014/main" xmlns="" id="{27016D6D-254B-7040-82A2-C8262E7CA01D}"/>
              </a:ext>
            </a:extLst>
          </p:cNvPr>
          <p:cNvGrpSpPr/>
          <p:nvPr/>
        </p:nvGrpSpPr>
        <p:grpSpPr>
          <a:xfrm>
            <a:off x="16294947" y="7699276"/>
            <a:ext cx="3756052" cy="6016728"/>
            <a:chOff x="16550979" y="7699276"/>
            <a:chExt cx="3756052" cy="6016728"/>
          </a:xfrm>
        </p:grpSpPr>
        <p:sp>
          <p:nvSpPr>
            <p:cNvPr id="28" name="Shape 60851">
              <a:extLst>
                <a:ext uri="{FF2B5EF4-FFF2-40B4-BE49-F238E27FC236}">
                  <a16:creationId xmlns:a16="http://schemas.microsoft.com/office/drawing/2014/main" xmlns="" id="{24869CDB-53BC-8B43-AC5F-0C81DBE7ADF3}"/>
                </a:ext>
              </a:extLst>
            </p:cNvPr>
            <p:cNvSpPr/>
            <p:nvPr/>
          </p:nvSpPr>
          <p:spPr>
            <a:xfrm>
              <a:off x="18021749" y="9222215"/>
              <a:ext cx="814503" cy="1093839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820" y="0"/>
                  </a:moveTo>
                  <a:lnTo>
                    <a:pt x="20780" y="0"/>
                  </a:lnTo>
                  <a:lnTo>
                    <a:pt x="21600" y="21600"/>
                  </a:lnTo>
                  <a:lnTo>
                    <a:pt x="0" y="21600"/>
                  </a:lnTo>
                  <a:lnTo>
                    <a:pt x="820" y="0"/>
                  </a:ln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0" tIns="0" rIns="0" bIns="0" numCol="1" anchor="t">
              <a:noAutofit/>
            </a:bodyPr>
            <a:lstStyle/>
            <a:p>
              <a:endParaRPr sz="5063" dirty="0">
                <a:latin typeface="Lato Light" panose="020F0502020204030203" pitchFamily="34" charset="0"/>
              </a:endParaRPr>
            </a:p>
          </p:txBody>
        </p:sp>
        <p:sp>
          <p:nvSpPr>
            <p:cNvPr id="29" name="Shape 60852">
              <a:extLst>
                <a:ext uri="{FF2B5EF4-FFF2-40B4-BE49-F238E27FC236}">
                  <a16:creationId xmlns:a16="http://schemas.microsoft.com/office/drawing/2014/main" xmlns="" id="{8C7256A6-DBF6-7A49-8181-A60BB7036E45}"/>
                </a:ext>
              </a:extLst>
            </p:cNvPr>
            <p:cNvSpPr/>
            <p:nvPr/>
          </p:nvSpPr>
          <p:spPr>
            <a:xfrm>
              <a:off x="16550979" y="9733358"/>
              <a:ext cx="3756052" cy="3982646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600" h="21600" extrusionOk="0">
                  <a:moveTo>
                    <a:pt x="10797" y="0"/>
                  </a:moveTo>
                  <a:cubicBezTo>
                    <a:pt x="9872" y="0"/>
                    <a:pt x="8950" y="113"/>
                    <a:pt x="8056" y="336"/>
                  </a:cubicBezTo>
                  <a:lnTo>
                    <a:pt x="7854" y="1510"/>
                  </a:lnTo>
                  <a:cubicBezTo>
                    <a:pt x="6999" y="1557"/>
                    <a:pt x="6163" y="1688"/>
                    <a:pt x="5347" y="1898"/>
                  </a:cubicBezTo>
                  <a:cubicBezTo>
                    <a:pt x="4353" y="2154"/>
                    <a:pt x="3376" y="2541"/>
                    <a:pt x="2709" y="3281"/>
                  </a:cubicBezTo>
                  <a:cubicBezTo>
                    <a:pt x="1873" y="4209"/>
                    <a:pt x="1690" y="5451"/>
                    <a:pt x="1541" y="6656"/>
                  </a:cubicBezTo>
                  <a:cubicBezTo>
                    <a:pt x="1072" y="10427"/>
                    <a:pt x="807" y="14334"/>
                    <a:pt x="376" y="17995"/>
                  </a:cubicBezTo>
                  <a:cubicBezTo>
                    <a:pt x="229" y="19239"/>
                    <a:pt x="101" y="20456"/>
                    <a:pt x="0" y="21600"/>
                  </a:cubicBezTo>
                  <a:lnTo>
                    <a:pt x="3900" y="21600"/>
                  </a:lnTo>
                  <a:lnTo>
                    <a:pt x="5167" y="13091"/>
                  </a:lnTo>
                  <a:lnTo>
                    <a:pt x="4570" y="21600"/>
                  </a:lnTo>
                  <a:lnTo>
                    <a:pt x="10800" y="21600"/>
                  </a:lnTo>
                  <a:lnTo>
                    <a:pt x="17030" y="21600"/>
                  </a:lnTo>
                  <a:lnTo>
                    <a:pt x="16433" y="13091"/>
                  </a:lnTo>
                  <a:lnTo>
                    <a:pt x="17700" y="21600"/>
                  </a:lnTo>
                  <a:lnTo>
                    <a:pt x="21600" y="21600"/>
                  </a:lnTo>
                  <a:cubicBezTo>
                    <a:pt x="21499" y="20456"/>
                    <a:pt x="21371" y="19239"/>
                    <a:pt x="21224" y="17995"/>
                  </a:cubicBezTo>
                  <a:cubicBezTo>
                    <a:pt x="20793" y="14334"/>
                    <a:pt x="20528" y="10427"/>
                    <a:pt x="20059" y="6656"/>
                  </a:cubicBezTo>
                  <a:cubicBezTo>
                    <a:pt x="19910" y="5451"/>
                    <a:pt x="19727" y="4209"/>
                    <a:pt x="18891" y="3281"/>
                  </a:cubicBezTo>
                  <a:cubicBezTo>
                    <a:pt x="18224" y="2541"/>
                    <a:pt x="17247" y="2154"/>
                    <a:pt x="16253" y="1898"/>
                  </a:cubicBezTo>
                  <a:cubicBezTo>
                    <a:pt x="15437" y="1688"/>
                    <a:pt x="14601" y="1557"/>
                    <a:pt x="13746" y="1510"/>
                  </a:cubicBezTo>
                  <a:lnTo>
                    <a:pt x="13544" y="336"/>
                  </a:lnTo>
                  <a:cubicBezTo>
                    <a:pt x="12650" y="113"/>
                    <a:pt x="11728" y="0"/>
                    <a:pt x="10803" y="0"/>
                  </a:cubicBezTo>
                  <a:cubicBezTo>
                    <a:pt x="10802" y="0"/>
                    <a:pt x="10801" y="0"/>
                    <a:pt x="10800" y="0"/>
                  </a:cubicBezTo>
                  <a:cubicBezTo>
                    <a:pt x="10799" y="0"/>
                    <a:pt x="10798" y="0"/>
                    <a:pt x="10797" y="0"/>
                  </a:cubicBezTo>
                  <a:close/>
                </a:path>
              </a:pathLst>
            </a:custGeom>
            <a:solidFill>
              <a:schemeClr val="accent4"/>
            </a:solidFill>
            <a:ln w="12700" cap="flat">
              <a:noFill/>
              <a:miter lim="400000"/>
            </a:ln>
            <a:effectLst/>
          </p:spPr>
          <p:txBody>
            <a:bodyPr wrap="square" lIns="71438" tIns="71438" rIns="71438" bIns="71438" numCol="1" anchor="ctr">
              <a:noAutofit/>
            </a:bodyPr>
            <a:lstStyle/>
            <a:p>
              <a:endParaRPr sz="5063" dirty="0">
                <a:latin typeface="Lato Light" panose="020F0502020204030203" pitchFamily="34" charset="0"/>
              </a:endParaRPr>
            </a:p>
          </p:txBody>
        </p:sp>
        <p:sp>
          <p:nvSpPr>
            <p:cNvPr id="30" name="Shape 60853">
              <a:extLst>
                <a:ext uri="{FF2B5EF4-FFF2-40B4-BE49-F238E27FC236}">
                  <a16:creationId xmlns:a16="http://schemas.microsoft.com/office/drawing/2014/main" xmlns="" id="{351EB7D1-2D3A-A241-A99A-753E7F4F9972}"/>
                </a:ext>
              </a:extLst>
            </p:cNvPr>
            <p:cNvSpPr/>
            <p:nvPr/>
          </p:nvSpPr>
          <p:spPr>
            <a:xfrm>
              <a:off x="17618758" y="7699276"/>
              <a:ext cx="1620483" cy="1885728"/>
            </a:xfrm>
            <a:custGeom>
              <a:avLst/>
              <a:gdLst/>
              <a:ahLst/>
              <a:cxnLst>
                <a:cxn ang="0">
                  <a:pos x="wd2" y="hd2"/>
                </a:cxn>
                <a:cxn ang="5400000">
                  <a:pos x="wd2" y="hd2"/>
                </a:cxn>
                <a:cxn ang="10800000">
                  <a:pos x="wd2" y="hd2"/>
                </a:cxn>
                <a:cxn ang="16200000">
                  <a:pos x="wd2" y="hd2"/>
                </a:cxn>
              </a:cxnLst>
              <a:rect l="0" t="0" r="r" b="b"/>
              <a:pathLst>
                <a:path w="21026" h="21427" extrusionOk="0">
                  <a:moveTo>
                    <a:pt x="6460" y="519"/>
                  </a:moveTo>
                  <a:cubicBezTo>
                    <a:pt x="4972" y="907"/>
                    <a:pt x="3564" y="1513"/>
                    <a:pt x="2491" y="2467"/>
                  </a:cubicBezTo>
                  <a:cubicBezTo>
                    <a:pt x="1131" y="3676"/>
                    <a:pt x="437" y="5304"/>
                    <a:pt x="155" y="6990"/>
                  </a:cubicBezTo>
                  <a:cubicBezTo>
                    <a:pt x="-287" y="9630"/>
                    <a:pt x="264" y="12295"/>
                    <a:pt x="1210" y="14828"/>
                  </a:cubicBezTo>
                  <a:cubicBezTo>
                    <a:pt x="1548" y="15732"/>
                    <a:pt x="1943" y="16628"/>
                    <a:pt x="2491" y="17441"/>
                  </a:cubicBezTo>
                  <a:cubicBezTo>
                    <a:pt x="3266" y="18591"/>
                    <a:pt x="4355" y="19570"/>
                    <a:pt x="5672" y="20288"/>
                  </a:cubicBezTo>
                  <a:cubicBezTo>
                    <a:pt x="7143" y="21034"/>
                    <a:pt x="8813" y="21427"/>
                    <a:pt x="10513" y="21427"/>
                  </a:cubicBezTo>
                  <a:cubicBezTo>
                    <a:pt x="12213" y="21427"/>
                    <a:pt x="13883" y="21034"/>
                    <a:pt x="15354" y="20288"/>
                  </a:cubicBezTo>
                  <a:cubicBezTo>
                    <a:pt x="16671" y="19570"/>
                    <a:pt x="17760" y="18591"/>
                    <a:pt x="18535" y="17441"/>
                  </a:cubicBezTo>
                  <a:cubicBezTo>
                    <a:pt x="19083" y="16628"/>
                    <a:pt x="19478" y="15732"/>
                    <a:pt x="19816" y="14828"/>
                  </a:cubicBezTo>
                  <a:cubicBezTo>
                    <a:pt x="20762" y="12295"/>
                    <a:pt x="21313" y="9630"/>
                    <a:pt x="20871" y="6990"/>
                  </a:cubicBezTo>
                  <a:cubicBezTo>
                    <a:pt x="20589" y="5304"/>
                    <a:pt x="19895" y="3676"/>
                    <a:pt x="18535" y="2467"/>
                  </a:cubicBezTo>
                  <a:cubicBezTo>
                    <a:pt x="17462" y="1513"/>
                    <a:pt x="16054" y="907"/>
                    <a:pt x="14566" y="519"/>
                  </a:cubicBezTo>
                  <a:cubicBezTo>
                    <a:pt x="11910" y="-173"/>
                    <a:pt x="9116" y="-173"/>
                    <a:pt x="6460" y="519"/>
                  </a:cubicBezTo>
                  <a:close/>
                </a:path>
              </a:pathLst>
            </a:custGeom>
            <a:solidFill>
              <a:schemeClr val="bg1">
                <a:lumMod val="50000"/>
              </a:schemeClr>
            </a:solidFill>
            <a:ln w="12700" cap="flat">
              <a:noFill/>
              <a:miter lim="400000"/>
            </a:ln>
            <a:effectLst/>
          </p:spPr>
          <p:txBody>
            <a:bodyPr wrap="square" lIns="71438" tIns="71438" rIns="71438" bIns="71438" numCol="1" anchor="ctr">
              <a:noAutofit/>
            </a:bodyPr>
            <a:lstStyle/>
            <a:p>
              <a:endParaRPr sz="5063" dirty="0">
                <a:latin typeface="Lato Light" panose="020F0502020204030203" pitchFamily="34" charset="0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10355796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500" fill="hold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500" fill="hold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1500"/>
                                        <p:tgtEl>
                                          <p:spTgt spid="37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Chevron 20">
            <a:extLst>
              <a:ext uri="{FF2B5EF4-FFF2-40B4-BE49-F238E27FC236}">
                <a16:creationId xmlns:a16="http://schemas.microsoft.com/office/drawing/2014/main" xmlns="" id="{0CE88AC2-F276-AA4B-BB22-6779848D0A61}"/>
              </a:ext>
            </a:extLst>
          </p:cNvPr>
          <p:cNvSpPr/>
          <p:nvPr/>
        </p:nvSpPr>
        <p:spPr>
          <a:xfrm>
            <a:off x="10464800" y="6178252"/>
            <a:ext cx="13239386" cy="1992230"/>
          </a:xfrm>
          <a:prstGeom prst="chevron">
            <a:avLst>
              <a:gd name="adj" fmla="val 29730"/>
            </a:avLst>
          </a:prstGeom>
          <a:gradFill>
            <a:gsLst>
              <a:gs pos="0">
                <a:schemeClr val="accent2">
                  <a:lumMod val="75000"/>
                </a:schemeClr>
              </a:gs>
              <a:gs pos="100000">
                <a:schemeClr val="accent2"/>
              </a:gs>
            </a:gsLst>
            <a:lin ang="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7200" b="1" dirty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Успех каждого ребенка</a:t>
            </a:r>
            <a:endParaRPr lang="ru-RU" sz="66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Light" panose="020F0502020204030203" pitchFamily="34" charset="0"/>
            </a:endParaRPr>
          </a:p>
        </p:txBody>
      </p:sp>
      <p:sp>
        <p:nvSpPr>
          <p:cNvPr id="11" name="Chevron 10">
            <a:extLst>
              <a:ext uri="{FF2B5EF4-FFF2-40B4-BE49-F238E27FC236}">
                <a16:creationId xmlns:a16="http://schemas.microsoft.com/office/drawing/2014/main" xmlns="" id="{0ED94C60-2040-6B4D-B753-E2405B7C82A3}"/>
              </a:ext>
            </a:extLst>
          </p:cNvPr>
          <p:cNvSpPr/>
          <p:nvPr/>
        </p:nvSpPr>
        <p:spPr>
          <a:xfrm flipH="1">
            <a:off x="820115" y="3940969"/>
            <a:ext cx="13742550" cy="1959688"/>
          </a:xfrm>
          <a:prstGeom prst="chevron">
            <a:avLst>
              <a:gd name="adj" fmla="val 29730"/>
            </a:avLst>
          </a:prstGeom>
          <a:gradFill flip="none" rotWithShape="1">
            <a:gsLst>
              <a:gs pos="0">
                <a:schemeClr val="accent1">
                  <a:lumMod val="75000"/>
                </a:schemeClr>
              </a:gs>
              <a:gs pos="100000">
                <a:schemeClr val="accent1"/>
              </a:gs>
            </a:gsLst>
            <a:lin ang="0" scaled="1"/>
            <a:tileRect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ru-RU" sz="7200" b="1" dirty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Современная школа</a:t>
            </a:r>
            <a:endParaRPr lang="ru-RU" sz="66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Light" panose="020F0502020204030203" pitchFamily="34" charset="0"/>
            </a:endParaRPr>
          </a:p>
        </p:txBody>
      </p:sp>
      <p:sp>
        <p:nvSpPr>
          <p:cNvPr id="19" name="Chevron 18">
            <a:extLst>
              <a:ext uri="{FF2B5EF4-FFF2-40B4-BE49-F238E27FC236}">
                <a16:creationId xmlns:a16="http://schemas.microsoft.com/office/drawing/2014/main" xmlns="" id="{FBB3E0A7-7128-6541-B03D-8EEA84613FB7}"/>
              </a:ext>
            </a:extLst>
          </p:cNvPr>
          <p:cNvSpPr/>
          <p:nvPr/>
        </p:nvSpPr>
        <p:spPr>
          <a:xfrm flipH="1">
            <a:off x="515315" y="8448077"/>
            <a:ext cx="13742550" cy="1992230"/>
          </a:xfrm>
          <a:prstGeom prst="chevron">
            <a:avLst>
              <a:gd name="adj" fmla="val 29730"/>
            </a:avLst>
          </a:prstGeom>
          <a:gradFill>
            <a:gsLst>
              <a:gs pos="0">
                <a:schemeClr val="accent3">
                  <a:lumMod val="75000"/>
                </a:schemeClr>
              </a:gs>
              <a:gs pos="100000">
                <a:schemeClr val="accent3"/>
              </a:gs>
            </a:gsLst>
            <a:lin ang="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7200" b="1" dirty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Патриотическое воспитание</a:t>
            </a:r>
            <a:endParaRPr lang="ru-RU" sz="66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Light" panose="020F0502020204030203" pitchFamily="34" charset="0"/>
            </a:endParaRPr>
          </a:p>
        </p:txBody>
      </p:sp>
      <p:sp>
        <p:nvSpPr>
          <p:cNvPr id="22" name="Chevron 21">
            <a:extLst>
              <a:ext uri="{FF2B5EF4-FFF2-40B4-BE49-F238E27FC236}">
                <a16:creationId xmlns:a16="http://schemas.microsoft.com/office/drawing/2014/main" xmlns="" id="{BCEA65D1-82A7-524D-9FAF-89EC71A6754F}"/>
              </a:ext>
            </a:extLst>
          </p:cNvPr>
          <p:cNvSpPr/>
          <p:nvPr/>
        </p:nvSpPr>
        <p:spPr>
          <a:xfrm>
            <a:off x="10244668" y="10717902"/>
            <a:ext cx="13459518" cy="2104956"/>
          </a:xfrm>
          <a:prstGeom prst="chevron">
            <a:avLst>
              <a:gd name="adj" fmla="val 29730"/>
            </a:avLst>
          </a:prstGeom>
          <a:gradFill>
            <a:gsLst>
              <a:gs pos="0">
                <a:schemeClr val="accent4">
                  <a:lumMod val="75000"/>
                </a:schemeClr>
              </a:gs>
              <a:gs pos="100000">
                <a:schemeClr val="accent4"/>
              </a:gs>
            </a:gsLst>
            <a:lin ang="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7200" b="1" dirty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tx1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Цифровая образовательная среда</a:t>
            </a:r>
            <a:endParaRPr lang="ru-RU" sz="66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tx1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Light" panose="020F0502020204030203" pitchFamily="34" charset="0"/>
            </a:endParaRPr>
          </a:p>
        </p:txBody>
      </p:sp>
      <p:sp>
        <p:nvSpPr>
          <p:cNvPr id="38" name="Freeform 1013">
            <a:extLst>
              <a:ext uri="{FF2B5EF4-FFF2-40B4-BE49-F238E27FC236}">
                <a16:creationId xmlns:a16="http://schemas.microsoft.com/office/drawing/2014/main" xmlns="" id="{9BB3FF81-0AC7-1D4B-9D20-5519143223F1}"/>
              </a:ext>
            </a:extLst>
          </p:cNvPr>
          <p:cNvSpPr>
            <a:spLocks noChangeAspect="1" noChangeArrowheads="1"/>
          </p:cNvSpPr>
          <p:nvPr/>
        </p:nvSpPr>
        <p:spPr bwMode="auto">
          <a:xfrm>
            <a:off x="2954241" y="11466183"/>
            <a:ext cx="983401" cy="983401"/>
          </a:xfrm>
          <a:custGeom>
            <a:avLst/>
            <a:gdLst>
              <a:gd name="T0" fmla="*/ 421076 w 290152"/>
              <a:gd name="T1" fmla="*/ 478893 h 290151"/>
              <a:gd name="T2" fmla="*/ 348931 w 290152"/>
              <a:gd name="T3" fmla="*/ 407400 h 290151"/>
              <a:gd name="T4" fmla="*/ 219428 w 290152"/>
              <a:gd name="T5" fmla="*/ 305956 h 290151"/>
              <a:gd name="T6" fmla="*/ 327322 w 290152"/>
              <a:gd name="T7" fmla="*/ 337488 h 290151"/>
              <a:gd name="T8" fmla="*/ 264163 w 290152"/>
              <a:gd name="T9" fmla="*/ 218589 h 290151"/>
              <a:gd name="T10" fmla="*/ 264163 w 290152"/>
              <a:gd name="T11" fmla="*/ 218589 h 290151"/>
              <a:gd name="T12" fmla="*/ 312847 w 290152"/>
              <a:gd name="T13" fmla="*/ 301358 h 290151"/>
              <a:gd name="T14" fmla="*/ 376009 w 290152"/>
              <a:gd name="T15" fmla="*/ 169322 h 290151"/>
              <a:gd name="T16" fmla="*/ 365480 w 290152"/>
              <a:gd name="T17" fmla="*/ 157496 h 290151"/>
              <a:gd name="T18" fmla="*/ 140480 w 290152"/>
              <a:gd name="T19" fmla="*/ 342743 h 290151"/>
              <a:gd name="T20" fmla="*/ 256269 w 290152"/>
              <a:gd name="T21" fmla="*/ 117425 h 290151"/>
              <a:gd name="T22" fmla="*/ 495087 w 290152"/>
              <a:gd name="T23" fmla="*/ 332232 h 290151"/>
              <a:gd name="T24" fmla="*/ 314823 w 290152"/>
              <a:gd name="T25" fmla="*/ 413689 h 290151"/>
              <a:gd name="T26" fmla="*/ 527324 w 290152"/>
              <a:gd name="T27" fmla="*/ 429453 h 290151"/>
              <a:gd name="T28" fmla="*/ 101659 w 290152"/>
              <a:gd name="T29" fmla="*/ 263916 h 290151"/>
              <a:gd name="T30" fmla="*/ 305721 w 290152"/>
              <a:gd name="T31" fmla="*/ 21125 h 290151"/>
              <a:gd name="T32" fmla="*/ 365810 w 290152"/>
              <a:gd name="T33" fmla="*/ 23769 h 290151"/>
              <a:gd name="T34" fmla="*/ 422594 w 290152"/>
              <a:gd name="T35" fmla="*/ 73953 h 290151"/>
              <a:gd name="T36" fmla="*/ 473439 w 290152"/>
              <a:gd name="T37" fmla="*/ 106309 h 290151"/>
              <a:gd name="T38" fmla="*/ 473439 w 290152"/>
              <a:gd name="T39" fmla="*/ 192149 h 290151"/>
              <a:gd name="T40" fmla="*/ 530884 w 290152"/>
              <a:gd name="T41" fmla="*/ 284594 h 290151"/>
              <a:gd name="T42" fmla="*/ 486646 w 290152"/>
              <a:gd name="T43" fmla="*/ 289875 h 290151"/>
              <a:gd name="T44" fmla="*/ 509755 w 290152"/>
              <a:gd name="T45" fmla="*/ 241013 h 290151"/>
              <a:gd name="T46" fmla="*/ 459575 w 290152"/>
              <a:gd name="T47" fmla="*/ 181584 h 290151"/>
              <a:gd name="T48" fmla="*/ 468817 w 290152"/>
              <a:gd name="T49" fmla="*/ 122154 h 290151"/>
              <a:gd name="T50" fmla="*/ 393544 w 290152"/>
              <a:gd name="T51" fmla="*/ 105648 h 290151"/>
              <a:gd name="T52" fmla="*/ 406750 w 290152"/>
              <a:gd name="T53" fmla="*/ 58765 h 290151"/>
              <a:gd name="T54" fmla="*/ 349302 w 290152"/>
              <a:gd name="T55" fmla="*/ 71315 h 290151"/>
              <a:gd name="T56" fmla="*/ 289876 w 290152"/>
              <a:gd name="T57" fmla="*/ 21125 h 290151"/>
              <a:gd name="T58" fmla="*/ 241008 w 290152"/>
              <a:gd name="T59" fmla="*/ 55467 h 290151"/>
              <a:gd name="T60" fmla="*/ 164415 w 290152"/>
              <a:gd name="T61" fmla="*/ 41594 h 290151"/>
              <a:gd name="T62" fmla="*/ 122154 w 290152"/>
              <a:gd name="T63" fmla="*/ 65372 h 290151"/>
              <a:gd name="T64" fmla="*/ 95741 w 290152"/>
              <a:gd name="T65" fmla="*/ 139324 h 290151"/>
              <a:gd name="T66" fmla="*/ 40274 w 290152"/>
              <a:gd name="T67" fmla="*/ 157153 h 290151"/>
              <a:gd name="T68" fmla="*/ 64054 w 290152"/>
              <a:gd name="T69" fmla="*/ 234409 h 290151"/>
              <a:gd name="T70" fmla="*/ 15849 w 290152"/>
              <a:gd name="T71" fmla="*/ 284594 h 290151"/>
              <a:gd name="T72" fmla="*/ 75272 w 290152"/>
              <a:gd name="T73" fmla="*/ 339398 h 290151"/>
              <a:gd name="T74" fmla="*/ 40274 w 290152"/>
              <a:gd name="T75" fmla="*/ 373076 h 290151"/>
              <a:gd name="T76" fmla="*/ 95741 w 290152"/>
              <a:gd name="T77" fmla="*/ 391566 h 290151"/>
              <a:gd name="T78" fmla="*/ 122154 w 290152"/>
              <a:gd name="T79" fmla="*/ 464858 h 290151"/>
              <a:gd name="T80" fmla="*/ 181584 w 290152"/>
              <a:gd name="T81" fmla="*/ 458916 h 290151"/>
              <a:gd name="T82" fmla="*/ 241008 w 290152"/>
              <a:gd name="T83" fmla="*/ 509759 h 290151"/>
              <a:gd name="T84" fmla="*/ 289876 w 290152"/>
              <a:gd name="T85" fmla="*/ 485988 h 290151"/>
              <a:gd name="T86" fmla="*/ 284593 w 290152"/>
              <a:gd name="T87" fmla="*/ 530888 h 290151"/>
              <a:gd name="T88" fmla="*/ 192148 w 290152"/>
              <a:gd name="T89" fmla="*/ 472781 h 290151"/>
              <a:gd name="T90" fmla="*/ 108292 w 290152"/>
              <a:gd name="T91" fmla="*/ 457595 h 290151"/>
              <a:gd name="T92" fmla="*/ 58111 w 290152"/>
              <a:gd name="T93" fmla="*/ 424580 h 290151"/>
              <a:gd name="T94" fmla="*/ 33676 w 290152"/>
              <a:gd name="T95" fmla="*/ 352605 h 290151"/>
              <a:gd name="T96" fmla="*/ 0 w 290152"/>
              <a:gd name="T97" fmla="*/ 284594 h 290151"/>
              <a:gd name="T98" fmla="*/ 58111 w 290152"/>
              <a:gd name="T99" fmla="*/ 192149 h 290151"/>
              <a:gd name="T100" fmla="*/ 58111 w 290152"/>
              <a:gd name="T101" fmla="*/ 106309 h 290151"/>
              <a:gd name="T102" fmla="*/ 108292 w 290152"/>
              <a:gd name="T103" fmla="*/ 73953 h 290151"/>
              <a:gd name="T104" fmla="*/ 178282 w 290152"/>
              <a:gd name="T105" fmla="*/ 33017 h 290151"/>
              <a:gd name="T106" fmla="*/ 246293 w 290152"/>
              <a:gd name="T107" fmla="*/ 0 h 290151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90152" h="290151">
                <a:moveTo>
                  <a:pt x="281039" y="198284"/>
                </a:moveTo>
                <a:cubicBezTo>
                  <a:pt x="282473" y="196850"/>
                  <a:pt x="285341" y="196850"/>
                  <a:pt x="287133" y="198284"/>
                </a:cubicBezTo>
                <a:cubicBezTo>
                  <a:pt x="288567" y="200076"/>
                  <a:pt x="288567" y="202586"/>
                  <a:pt x="287133" y="204378"/>
                </a:cubicBezTo>
                <a:lnTo>
                  <a:pt x="230137" y="261733"/>
                </a:lnTo>
                <a:cubicBezTo>
                  <a:pt x="229061" y="262450"/>
                  <a:pt x="227986" y="263167"/>
                  <a:pt x="226911" y="263167"/>
                </a:cubicBezTo>
                <a:cubicBezTo>
                  <a:pt x="225835" y="263167"/>
                  <a:pt x="224401" y="262450"/>
                  <a:pt x="223684" y="261733"/>
                </a:cubicBezTo>
                <a:lnTo>
                  <a:pt x="190706" y="228754"/>
                </a:lnTo>
                <a:cubicBezTo>
                  <a:pt x="188913" y="226962"/>
                  <a:pt x="188913" y="224094"/>
                  <a:pt x="190706" y="222660"/>
                </a:cubicBezTo>
                <a:cubicBezTo>
                  <a:pt x="192498" y="220868"/>
                  <a:pt x="195366" y="220868"/>
                  <a:pt x="196800" y="222660"/>
                </a:cubicBezTo>
                <a:lnTo>
                  <a:pt x="226911" y="252413"/>
                </a:lnTo>
                <a:lnTo>
                  <a:pt x="281039" y="198284"/>
                </a:lnTo>
                <a:close/>
                <a:moveTo>
                  <a:pt x="119926" y="167217"/>
                </a:moveTo>
                <a:lnTo>
                  <a:pt x="81811" y="194502"/>
                </a:lnTo>
                <a:cubicBezTo>
                  <a:pt x="96554" y="212813"/>
                  <a:pt x="119207" y="224302"/>
                  <a:pt x="144377" y="224302"/>
                </a:cubicBezTo>
                <a:cubicBezTo>
                  <a:pt x="151209" y="224302"/>
                  <a:pt x="157322" y="223584"/>
                  <a:pt x="163434" y="222148"/>
                </a:cubicBezTo>
                <a:cubicBezTo>
                  <a:pt x="164153" y="207787"/>
                  <a:pt x="169907" y="194862"/>
                  <a:pt x="178896" y="184450"/>
                </a:cubicBezTo>
                <a:lnTo>
                  <a:pt x="164873" y="170807"/>
                </a:lnTo>
                <a:cubicBezTo>
                  <a:pt x="159119" y="175115"/>
                  <a:pt x="152288" y="177629"/>
                  <a:pt x="144377" y="177629"/>
                </a:cubicBezTo>
                <a:cubicBezTo>
                  <a:pt x="134669" y="177629"/>
                  <a:pt x="126039" y="173679"/>
                  <a:pt x="119926" y="167217"/>
                </a:cubicBezTo>
                <a:close/>
                <a:moveTo>
                  <a:pt x="144377" y="119467"/>
                </a:moveTo>
                <a:cubicBezTo>
                  <a:pt x="130713" y="119467"/>
                  <a:pt x="119567" y="130597"/>
                  <a:pt x="119567" y="144240"/>
                </a:cubicBezTo>
                <a:cubicBezTo>
                  <a:pt x="119567" y="157882"/>
                  <a:pt x="130713" y="169012"/>
                  <a:pt x="144377" y="169012"/>
                </a:cubicBezTo>
                <a:cubicBezTo>
                  <a:pt x="158041" y="169012"/>
                  <a:pt x="169187" y="157882"/>
                  <a:pt x="169187" y="144240"/>
                </a:cubicBezTo>
                <a:cubicBezTo>
                  <a:pt x="169187" y="130597"/>
                  <a:pt x="158041" y="119467"/>
                  <a:pt x="144377" y="119467"/>
                </a:cubicBezTo>
                <a:close/>
                <a:moveTo>
                  <a:pt x="205505" y="92541"/>
                </a:moveTo>
                <a:lnTo>
                  <a:pt x="171704" y="124494"/>
                </a:lnTo>
                <a:cubicBezTo>
                  <a:pt x="175660" y="129879"/>
                  <a:pt x="178177" y="137059"/>
                  <a:pt x="178177" y="144240"/>
                </a:cubicBezTo>
                <a:cubicBezTo>
                  <a:pt x="178177" y="151779"/>
                  <a:pt x="175300" y="158960"/>
                  <a:pt x="170985" y="164704"/>
                </a:cubicBezTo>
                <a:lnTo>
                  <a:pt x="185009" y="178706"/>
                </a:lnTo>
                <a:cubicBezTo>
                  <a:pt x="195077" y="169730"/>
                  <a:pt x="208022" y="164345"/>
                  <a:pt x="222404" y="163268"/>
                </a:cubicBezTo>
                <a:cubicBezTo>
                  <a:pt x="223843" y="157164"/>
                  <a:pt x="224921" y="151061"/>
                  <a:pt x="224921" y="144240"/>
                </a:cubicBezTo>
                <a:cubicBezTo>
                  <a:pt x="224921" y="124494"/>
                  <a:pt x="217730" y="106543"/>
                  <a:pt x="205505" y="92541"/>
                </a:cubicBezTo>
                <a:close/>
                <a:moveTo>
                  <a:pt x="148692" y="64178"/>
                </a:moveTo>
                <a:lnTo>
                  <a:pt x="148692" y="110851"/>
                </a:lnTo>
                <a:cubicBezTo>
                  <a:pt x="155164" y="111928"/>
                  <a:pt x="160917" y="114441"/>
                  <a:pt x="165592" y="118031"/>
                </a:cubicBezTo>
                <a:lnTo>
                  <a:pt x="199751" y="86078"/>
                </a:lnTo>
                <a:cubicBezTo>
                  <a:pt x="186087" y="73154"/>
                  <a:pt x="168468" y="65255"/>
                  <a:pt x="148692" y="64178"/>
                </a:cubicBezTo>
                <a:close/>
                <a:moveTo>
                  <a:pt x="140062" y="64178"/>
                </a:moveTo>
                <a:cubicBezTo>
                  <a:pt x="97992" y="66691"/>
                  <a:pt x="64192" y="101516"/>
                  <a:pt x="64192" y="144240"/>
                </a:cubicBezTo>
                <a:cubicBezTo>
                  <a:pt x="64192" y="160037"/>
                  <a:pt x="68867" y="175115"/>
                  <a:pt x="76777" y="187322"/>
                </a:cubicBezTo>
                <a:lnTo>
                  <a:pt x="114892" y="160037"/>
                </a:lnTo>
                <a:cubicBezTo>
                  <a:pt x="112375" y="155369"/>
                  <a:pt x="110937" y="149984"/>
                  <a:pt x="110937" y="144240"/>
                </a:cubicBezTo>
                <a:cubicBezTo>
                  <a:pt x="110937" y="127366"/>
                  <a:pt x="123522" y="113005"/>
                  <a:pt x="140062" y="110851"/>
                </a:cubicBezTo>
                <a:lnTo>
                  <a:pt x="140062" y="64178"/>
                </a:lnTo>
                <a:close/>
                <a:moveTo>
                  <a:pt x="144377" y="55562"/>
                </a:moveTo>
                <a:cubicBezTo>
                  <a:pt x="193639" y="55562"/>
                  <a:pt x="233551" y="95413"/>
                  <a:pt x="233551" y="144240"/>
                </a:cubicBezTo>
                <a:cubicBezTo>
                  <a:pt x="233551" y="151061"/>
                  <a:pt x="232472" y="157164"/>
                  <a:pt x="231394" y="163627"/>
                </a:cubicBezTo>
                <a:cubicBezTo>
                  <a:pt x="246136" y="164704"/>
                  <a:pt x="259800" y="170807"/>
                  <a:pt x="270587" y="181578"/>
                </a:cubicBezTo>
                <a:cubicBezTo>
                  <a:pt x="272025" y="183014"/>
                  <a:pt x="272025" y="185886"/>
                  <a:pt x="270587" y="187681"/>
                </a:cubicBezTo>
                <a:cubicBezTo>
                  <a:pt x="268789" y="189117"/>
                  <a:pt x="265553" y="189117"/>
                  <a:pt x="264115" y="187681"/>
                </a:cubicBezTo>
                <a:cubicBezTo>
                  <a:pt x="254047" y="177270"/>
                  <a:pt x="240383" y="171884"/>
                  <a:pt x="226000" y="171884"/>
                </a:cubicBezTo>
                <a:cubicBezTo>
                  <a:pt x="196156" y="171884"/>
                  <a:pt x="172064" y="196298"/>
                  <a:pt x="172064" y="226097"/>
                </a:cubicBezTo>
                <a:cubicBezTo>
                  <a:pt x="172064" y="255895"/>
                  <a:pt x="196156" y="279591"/>
                  <a:pt x="226000" y="279591"/>
                </a:cubicBezTo>
                <a:cubicBezTo>
                  <a:pt x="252968" y="279591"/>
                  <a:pt x="275981" y="259845"/>
                  <a:pt x="279576" y="233277"/>
                </a:cubicBezTo>
                <a:cubicBezTo>
                  <a:pt x="279936" y="231123"/>
                  <a:pt x="282093" y="229328"/>
                  <a:pt x="284610" y="229687"/>
                </a:cubicBezTo>
                <a:cubicBezTo>
                  <a:pt x="286768" y="230046"/>
                  <a:pt x="288566" y="232200"/>
                  <a:pt x="288206" y="234713"/>
                </a:cubicBezTo>
                <a:cubicBezTo>
                  <a:pt x="283891" y="265230"/>
                  <a:pt x="257283" y="288566"/>
                  <a:pt x="226000" y="288566"/>
                </a:cubicBezTo>
                <a:cubicBezTo>
                  <a:pt x="192920" y="288566"/>
                  <a:pt x="165951" y="263435"/>
                  <a:pt x="163434" y="231123"/>
                </a:cubicBezTo>
                <a:cubicBezTo>
                  <a:pt x="157322" y="232559"/>
                  <a:pt x="151209" y="233277"/>
                  <a:pt x="144377" y="233277"/>
                </a:cubicBezTo>
                <a:cubicBezTo>
                  <a:pt x="95475" y="233277"/>
                  <a:pt x="55563" y="193425"/>
                  <a:pt x="55563" y="144240"/>
                </a:cubicBezTo>
                <a:cubicBezTo>
                  <a:pt x="55563" y="95413"/>
                  <a:pt x="95475" y="55562"/>
                  <a:pt x="144377" y="55562"/>
                </a:cubicBezTo>
                <a:close/>
                <a:moveTo>
                  <a:pt x="134610" y="0"/>
                </a:moveTo>
                <a:lnTo>
                  <a:pt x="155542" y="0"/>
                </a:lnTo>
                <a:cubicBezTo>
                  <a:pt x="162037" y="0"/>
                  <a:pt x="167090" y="5052"/>
                  <a:pt x="167090" y="11548"/>
                </a:cubicBezTo>
                <a:lnTo>
                  <a:pt x="167090" y="26705"/>
                </a:lnTo>
                <a:cubicBezTo>
                  <a:pt x="173225" y="27788"/>
                  <a:pt x="179360" y="29592"/>
                  <a:pt x="185495" y="31397"/>
                </a:cubicBezTo>
                <a:lnTo>
                  <a:pt x="193074" y="18044"/>
                </a:lnTo>
                <a:cubicBezTo>
                  <a:pt x="194518" y="15879"/>
                  <a:pt x="197044" y="13713"/>
                  <a:pt x="199931" y="12992"/>
                </a:cubicBezTo>
                <a:cubicBezTo>
                  <a:pt x="202818" y="12270"/>
                  <a:pt x="205705" y="12631"/>
                  <a:pt x="208592" y="14074"/>
                </a:cubicBezTo>
                <a:lnTo>
                  <a:pt x="226636" y="24540"/>
                </a:lnTo>
                <a:cubicBezTo>
                  <a:pt x="229524" y="26344"/>
                  <a:pt x="231328" y="28510"/>
                  <a:pt x="232050" y="31397"/>
                </a:cubicBezTo>
                <a:cubicBezTo>
                  <a:pt x="233132" y="34645"/>
                  <a:pt x="232772" y="37893"/>
                  <a:pt x="230967" y="40419"/>
                </a:cubicBezTo>
                <a:lnTo>
                  <a:pt x="223388" y="53411"/>
                </a:lnTo>
                <a:cubicBezTo>
                  <a:pt x="228080" y="57741"/>
                  <a:pt x="232772" y="62072"/>
                  <a:pt x="236741" y="66763"/>
                </a:cubicBezTo>
                <a:lnTo>
                  <a:pt x="250094" y="59185"/>
                </a:lnTo>
                <a:cubicBezTo>
                  <a:pt x="252620" y="57741"/>
                  <a:pt x="255507" y="57019"/>
                  <a:pt x="258755" y="58102"/>
                </a:cubicBezTo>
                <a:cubicBezTo>
                  <a:pt x="261642" y="58824"/>
                  <a:pt x="263808" y="60628"/>
                  <a:pt x="265612" y="63515"/>
                </a:cubicBezTo>
                <a:lnTo>
                  <a:pt x="276078" y="81560"/>
                </a:lnTo>
                <a:cubicBezTo>
                  <a:pt x="279326" y="86973"/>
                  <a:pt x="277160" y="94191"/>
                  <a:pt x="271747" y="97439"/>
                </a:cubicBezTo>
                <a:lnTo>
                  <a:pt x="258755" y="105017"/>
                </a:lnTo>
                <a:cubicBezTo>
                  <a:pt x="260921" y="110791"/>
                  <a:pt x="262364" y="116926"/>
                  <a:pt x="263447" y="123061"/>
                </a:cubicBezTo>
                <a:lnTo>
                  <a:pt x="278604" y="123061"/>
                </a:lnTo>
                <a:cubicBezTo>
                  <a:pt x="285100" y="123061"/>
                  <a:pt x="290152" y="128114"/>
                  <a:pt x="290152" y="134610"/>
                </a:cubicBezTo>
                <a:lnTo>
                  <a:pt x="290152" y="155541"/>
                </a:lnTo>
                <a:cubicBezTo>
                  <a:pt x="290152" y="162037"/>
                  <a:pt x="285100" y="167089"/>
                  <a:pt x="278604" y="167089"/>
                </a:cubicBezTo>
                <a:lnTo>
                  <a:pt x="265973" y="167089"/>
                </a:lnTo>
                <a:cubicBezTo>
                  <a:pt x="263086" y="167089"/>
                  <a:pt x="261281" y="165285"/>
                  <a:pt x="261281" y="162398"/>
                </a:cubicBezTo>
                <a:cubicBezTo>
                  <a:pt x="261281" y="160232"/>
                  <a:pt x="263086" y="158428"/>
                  <a:pt x="265973" y="158428"/>
                </a:cubicBezTo>
                <a:lnTo>
                  <a:pt x="278604" y="158428"/>
                </a:lnTo>
                <a:cubicBezTo>
                  <a:pt x="280408" y="158428"/>
                  <a:pt x="281491" y="156985"/>
                  <a:pt x="281491" y="155541"/>
                </a:cubicBezTo>
                <a:lnTo>
                  <a:pt x="281491" y="134610"/>
                </a:lnTo>
                <a:cubicBezTo>
                  <a:pt x="281491" y="133166"/>
                  <a:pt x="280408" y="131723"/>
                  <a:pt x="278604" y="131723"/>
                </a:cubicBezTo>
                <a:lnTo>
                  <a:pt x="259838" y="131723"/>
                </a:lnTo>
                <a:cubicBezTo>
                  <a:pt x="257673" y="131723"/>
                  <a:pt x="255868" y="130279"/>
                  <a:pt x="255507" y="128114"/>
                </a:cubicBezTo>
                <a:cubicBezTo>
                  <a:pt x="254425" y="120174"/>
                  <a:pt x="252259" y="112235"/>
                  <a:pt x="249011" y="104656"/>
                </a:cubicBezTo>
                <a:cubicBezTo>
                  <a:pt x="248290" y="102491"/>
                  <a:pt x="249372" y="100326"/>
                  <a:pt x="251177" y="99243"/>
                </a:cubicBezTo>
                <a:lnTo>
                  <a:pt x="267417" y="89499"/>
                </a:lnTo>
                <a:cubicBezTo>
                  <a:pt x="268860" y="89138"/>
                  <a:pt x="269221" y="87334"/>
                  <a:pt x="268499" y="85890"/>
                </a:cubicBezTo>
                <a:lnTo>
                  <a:pt x="258034" y="67846"/>
                </a:lnTo>
                <a:cubicBezTo>
                  <a:pt x="257673" y="67124"/>
                  <a:pt x="256951" y="66763"/>
                  <a:pt x="256229" y="66763"/>
                </a:cubicBezTo>
                <a:cubicBezTo>
                  <a:pt x="255507" y="66402"/>
                  <a:pt x="254786" y="66763"/>
                  <a:pt x="254425" y="66763"/>
                </a:cubicBezTo>
                <a:lnTo>
                  <a:pt x="237824" y="76146"/>
                </a:lnTo>
                <a:cubicBezTo>
                  <a:pt x="236019" y="77229"/>
                  <a:pt x="233493" y="76868"/>
                  <a:pt x="232411" y="75064"/>
                </a:cubicBezTo>
                <a:cubicBezTo>
                  <a:pt x="226997" y="68929"/>
                  <a:pt x="221223" y="63155"/>
                  <a:pt x="215088" y="57741"/>
                </a:cubicBezTo>
                <a:cubicBezTo>
                  <a:pt x="213284" y="56659"/>
                  <a:pt x="212923" y="54132"/>
                  <a:pt x="214005" y="52328"/>
                </a:cubicBezTo>
                <a:lnTo>
                  <a:pt x="223388" y="35727"/>
                </a:lnTo>
                <a:cubicBezTo>
                  <a:pt x="223749" y="35006"/>
                  <a:pt x="223749" y="34645"/>
                  <a:pt x="223749" y="33923"/>
                </a:cubicBezTo>
                <a:cubicBezTo>
                  <a:pt x="223388" y="33201"/>
                  <a:pt x="223028" y="32479"/>
                  <a:pt x="222306" y="32118"/>
                </a:cubicBezTo>
                <a:lnTo>
                  <a:pt x="204262" y="21653"/>
                </a:lnTo>
                <a:cubicBezTo>
                  <a:pt x="203540" y="21292"/>
                  <a:pt x="202818" y="21292"/>
                  <a:pt x="202096" y="21292"/>
                </a:cubicBezTo>
                <a:cubicBezTo>
                  <a:pt x="201374" y="21653"/>
                  <a:pt x="201014" y="22014"/>
                  <a:pt x="200653" y="22735"/>
                </a:cubicBezTo>
                <a:lnTo>
                  <a:pt x="190909" y="38975"/>
                </a:lnTo>
                <a:cubicBezTo>
                  <a:pt x="189826" y="40780"/>
                  <a:pt x="187660" y="41862"/>
                  <a:pt x="185856" y="40780"/>
                </a:cubicBezTo>
                <a:cubicBezTo>
                  <a:pt x="178277" y="37893"/>
                  <a:pt x="169977" y="35727"/>
                  <a:pt x="162037" y="34645"/>
                </a:cubicBezTo>
                <a:cubicBezTo>
                  <a:pt x="159872" y="34284"/>
                  <a:pt x="158429" y="32479"/>
                  <a:pt x="158429" y="30314"/>
                </a:cubicBezTo>
                <a:lnTo>
                  <a:pt x="158429" y="11548"/>
                </a:lnTo>
                <a:cubicBezTo>
                  <a:pt x="158429" y="9744"/>
                  <a:pt x="156985" y="8661"/>
                  <a:pt x="155542" y="8661"/>
                </a:cubicBezTo>
                <a:lnTo>
                  <a:pt x="134610" y="8661"/>
                </a:lnTo>
                <a:cubicBezTo>
                  <a:pt x="133167" y="8661"/>
                  <a:pt x="131723" y="9744"/>
                  <a:pt x="131723" y="11548"/>
                </a:cubicBezTo>
                <a:lnTo>
                  <a:pt x="131723" y="30314"/>
                </a:lnTo>
                <a:cubicBezTo>
                  <a:pt x="131723" y="32479"/>
                  <a:pt x="130279" y="34284"/>
                  <a:pt x="128114" y="34645"/>
                </a:cubicBezTo>
                <a:cubicBezTo>
                  <a:pt x="120175" y="35727"/>
                  <a:pt x="112235" y="37893"/>
                  <a:pt x="104657" y="40780"/>
                </a:cubicBezTo>
                <a:cubicBezTo>
                  <a:pt x="102491" y="41862"/>
                  <a:pt x="100326" y="40780"/>
                  <a:pt x="99243" y="38975"/>
                </a:cubicBezTo>
                <a:lnTo>
                  <a:pt x="89860" y="22735"/>
                </a:lnTo>
                <a:cubicBezTo>
                  <a:pt x="89139" y="21292"/>
                  <a:pt x="87334" y="20931"/>
                  <a:pt x="86251" y="21653"/>
                </a:cubicBezTo>
                <a:lnTo>
                  <a:pt x="67846" y="32118"/>
                </a:lnTo>
                <a:cubicBezTo>
                  <a:pt x="67124" y="32479"/>
                  <a:pt x="66764" y="33201"/>
                  <a:pt x="66764" y="33923"/>
                </a:cubicBezTo>
                <a:cubicBezTo>
                  <a:pt x="66403" y="34645"/>
                  <a:pt x="66764" y="35006"/>
                  <a:pt x="66764" y="35727"/>
                </a:cubicBezTo>
                <a:lnTo>
                  <a:pt x="76508" y="52328"/>
                </a:lnTo>
                <a:cubicBezTo>
                  <a:pt x="77229" y="54132"/>
                  <a:pt x="76868" y="56659"/>
                  <a:pt x="75425" y="57741"/>
                </a:cubicBezTo>
                <a:cubicBezTo>
                  <a:pt x="68929" y="63155"/>
                  <a:pt x="63155" y="68929"/>
                  <a:pt x="57741" y="75064"/>
                </a:cubicBezTo>
                <a:cubicBezTo>
                  <a:pt x="56659" y="76868"/>
                  <a:pt x="54133" y="77229"/>
                  <a:pt x="52328" y="76146"/>
                </a:cubicBezTo>
                <a:lnTo>
                  <a:pt x="36088" y="66763"/>
                </a:lnTo>
                <a:cubicBezTo>
                  <a:pt x="35367" y="66763"/>
                  <a:pt x="34645" y="66402"/>
                  <a:pt x="33923" y="66763"/>
                </a:cubicBezTo>
                <a:cubicBezTo>
                  <a:pt x="33201" y="66763"/>
                  <a:pt x="32840" y="67124"/>
                  <a:pt x="32119" y="67846"/>
                </a:cubicBezTo>
                <a:lnTo>
                  <a:pt x="22014" y="85890"/>
                </a:lnTo>
                <a:cubicBezTo>
                  <a:pt x="20931" y="87334"/>
                  <a:pt x="21292" y="89138"/>
                  <a:pt x="22736" y="89499"/>
                </a:cubicBezTo>
                <a:lnTo>
                  <a:pt x="39336" y="99243"/>
                </a:lnTo>
                <a:cubicBezTo>
                  <a:pt x="40780" y="100326"/>
                  <a:pt x="41862" y="102491"/>
                  <a:pt x="41141" y="104656"/>
                </a:cubicBezTo>
                <a:cubicBezTo>
                  <a:pt x="37893" y="112235"/>
                  <a:pt x="35727" y="120174"/>
                  <a:pt x="35006" y="128114"/>
                </a:cubicBezTo>
                <a:cubicBezTo>
                  <a:pt x="34284" y="130279"/>
                  <a:pt x="32479" y="131723"/>
                  <a:pt x="30314" y="131723"/>
                </a:cubicBezTo>
                <a:lnTo>
                  <a:pt x="11548" y="131723"/>
                </a:lnTo>
                <a:cubicBezTo>
                  <a:pt x="10105" y="131723"/>
                  <a:pt x="8661" y="133166"/>
                  <a:pt x="8661" y="134610"/>
                </a:cubicBezTo>
                <a:lnTo>
                  <a:pt x="8661" y="155541"/>
                </a:lnTo>
                <a:cubicBezTo>
                  <a:pt x="8661" y="156985"/>
                  <a:pt x="10105" y="158428"/>
                  <a:pt x="11548" y="158428"/>
                </a:cubicBezTo>
                <a:lnTo>
                  <a:pt x="30314" y="158428"/>
                </a:lnTo>
                <a:cubicBezTo>
                  <a:pt x="32479" y="158428"/>
                  <a:pt x="34284" y="159872"/>
                  <a:pt x="35006" y="162037"/>
                </a:cubicBezTo>
                <a:cubicBezTo>
                  <a:pt x="35727" y="169976"/>
                  <a:pt x="37893" y="177916"/>
                  <a:pt x="41141" y="185494"/>
                </a:cubicBezTo>
                <a:cubicBezTo>
                  <a:pt x="41862" y="187660"/>
                  <a:pt x="40780" y="189825"/>
                  <a:pt x="39336" y="190908"/>
                </a:cubicBezTo>
                <a:lnTo>
                  <a:pt x="22736" y="200291"/>
                </a:lnTo>
                <a:cubicBezTo>
                  <a:pt x="22014" y="200652"/>
                  <a:pt x="21653" y="201374"/>
                  <a:pt x="21292" y="202096"/>
                </a:cubicBezTo>
                <a:cubicBezTo>
                  <a:pt x="21292" y="202817"/>
                  <a:pt x="21292" y="203539"/>
                  <a:pt x="22014" y="203900"/>
                </a:cubicBezTo>
                <a:lnTo>
                  <a:pt x="32119" y="222305"/>
                </a:lnTo>
                <a:cubicBezTo>
                  <a:pt x="32840" y="223027"/>
                  <a:pt x="33201" y="223388"/>
                  <a:pt x="33923" y="223749"/>
                </a:cubicBezTo>
                <a:cubicBezTo>
                  <a:pt x="34645" y="223749"/>
                  <a:pt x="35367" y="223749"/>
                  <a:pt x="36088" y="223388"/>
                </a:cubicBezTo>
                <a:lnTo>
                  <a:pt x="52328" y="214005"/>
                </a:lnTo>
                <a:cubicBezTo>
                  <a:pt x="54133" y="212922"/>
                  <a:pt x="56659" y="213283"/>
                  <a:pt x="57741" y="214727"/>
                </a:cubicBezTo>
                <a:cubicBezTo>
                  <a:pt x="63155" y="221222"/>
                  <a:pt x="68929" y="226997"/>
                  <a:pt x="75425" y="232049"/>
                </a:cubicBezTo>
                <a:cubicBezTo>
                  <a:pt x="76868" y="233492"/>
                  <a:pt x="77229" y="236019"/>
                  <a:pt x="76508" y="237823"/>
                </a:cubicBezTo>
                <a:lnTo>
                  <a:pt x="66764" y="254063"/>
                </a:lnTo>
                <a:cubicBezTo>
                  <a:pt x="66042" y="255506"/>
                  <a:pt x="66764" y="257311"/>
                  <a:pt x="67846" y="257672"/>
                </a:cubicBezTo>
                <a:lnTo>
                  <a:pt x="86251" y="268498"/>
                </a:lnTo>
                <a:cubicBezTo>
                  <a:pt x="87334" y="269220"/>
                  <a:pt x="89139" y="268859"/>
                  <a:pt x="89860" y="267416"/>
                </a:cubicBezTo>
                <a:lnTo>
                  <a:pt x="99243" y="250815"/>
                </a:lnTo>
                <a:cubicBezTo>
                  <a:pt x="100326" y="249011"/>
                  <a:pt x="102491" y="248289"/>
                  <a:pt x="104657" y="249011"/>
                </a:cubicBezTo>
                <a:cubicBezTo>
                  <a:pt x="112235" y="251898"/>
                  <a:pt x="120175" y="254424"/>
                  <a:pt x="128114" y="255506"/>
                </a:cubicBezTo>
                <a:cubicBezTo>
                  <a:pt x="130279" y="255867"/>
                  <a:pt x="131723" y="257672"/>
                  <a:pt x="131723" y="259837"/>
                </a:cubicBezTo>
                <a:lnTo>
                  <a:pt x="131723" y="278603"/>
                </a:lnTo>
                <a:cubicBezTo>
                  <a:pt x="131723" y="280047"/>
                  <a:pt x="133167" y="281129"/>
                  <a:pt x="134610" y="281129"/>
                </a:cubicBezTo>
                <a:lnTo>
                  <a:pt x="155542" y="281129"/>
                </a:lnTo>
                <a:cubicBezTo>
                  <a:pt x="156985" y="281129"/>
                  <a:pt x="158429" y="280047"/>
                  <a:pt x="158429" y="278603"/>
                </a:cubicBezTo>
                <a:lnTo>
                  <a:pt x="158429" y="265611"/>
                </a:lnTo>
                <a:cubicBezTo>
                  <a:pt x="158429" y="263085"/>
                  <a:pt x="160233" y="261281"/>
                  <a:pt x="162759" y="261281"/>
                </a:cubicBezTo>
                <a:cubicBezTo>
                  <a:pt x="165285" y="261281"/>
                  <a:pt x="167090" y="263085"/>
                  <a:pt x="167090" y="265611"/>
                </a:cubicBezTo>
                <a:lnTo>
                  <a:pt x="167090" y="278603"/>
                </a:lnTo>
                <a:cubicBezTo>
                  <a:pt x="167090" y="285099"/>
                  <a:pt x="162037" y="290151"/>
                  <a:pt x="155542" y="290151"/>
                </a:cubicBezTo>
                <a:lnTo>
                  <a:pt x="134610" y="290151"/>
                </a:lnTo>
                <a:cubicBezTo>
                  <a:pt x="128114" y="290151"/>
                  <a:pt x="123062" y="285099"/>
                  <a:pt x="123062" y="278603"/>
                </a:cubicBezTo>
                <a:lnTo>
                  <a:pt x="123062" y="263446"/>
                </a:lnTo>
                <a:cubicBezTo>
                  <a:pt x="116927" y="262363"/>
                  <a:pt x="110792" y="260920"/>
                  <a:pt x="105017" y="258394"/>
                </a:cubicBezTo>
                <a:lnTo>
                  <a:pt x="97439" y="271746"/>
                </a:lnTo>
                <a:cubicBezTo>
                  <a:pt x="94191" y="277160"/>
                  <a:pt x="87334" y="279325"/>
                  <a:pt x="81560" y="276077"/>
                </a:cubicBezTo>
                <a:lnTo>
                  <a:pt x="63516" y="265250"/>
                </a:lnTo>
                <a:cubicBezTo>
                  <a:pt x="57741" y="262002"/>
                  <a:pt x="56298" y="255146"/>
                  <a:pt x="59185" y="250093"/>
                </a:cubicBezTo>
                <a:lnTo>
                  <a:pt x="66764" y="236380"/>
                </a:lnTo>
                <a:cubicBezTo>
                  <a:pt x="62072" y="232410"/>
                  <a:pt x="57741" y="228079"/>
                  <a:pt x="53772" y="223388"/>
                </a:cubicBezTo>
                <a:lnTo>
                  <a:pt x="40419" y="230966"/>
                </a:lnTo>
                <a:cubicBezTo>
                  <a:pt x="37893" y="232410"/>
                  <a:pt x="34645" y="232771"/>
                  <a:pt x="31758" y="232049"/>
                </a:cubicBezTo>
                <a:cubicBezTo>
                  <a:pt x="28510" y="231327"/>
                  <a:pt x="26344" y="229162"/>
                  <a:pt x="24901" y="226636"/>
                </a:cubicBezTo>
                <a:lnTo>
                  <a:pt x="14074" y="208591"/>
                </a:lnTo>
                <a:cubicBezTo>
                  <a:pt x="12992" y="205704"/>
                  <a:pt x="12270" y="202817"/>
                  <a:pt x="12992" y="199930"/>
                </a:cubicBezTo>
                <a:cubicBezTo>
                  <a:pt x="13713" y="197043"/>
                  <a:pt x="15879" y="194516"/>
                  <a:pt x="18405" y="192712"/>
                </a:cubicBezTo>
                <a:lnTo>
                  <a:pt x="31758" y="185133"/>
                </a:lnTo>
                <a:cubicBezTo>
                  <a:pt x="29592" y="179359"/>
                  <a:pt x="27788" y="173224"/>
                  <a:pt x="26705" y="167089"/>
                </a:cubicBezTo>
                <a:lnTo>
                  <a:pt x="11548" y="167089"/>
                </a:lnTo>
                <a:cubicBezTo>
                  <a:pt x="5052" y="167089"/>
                  <a:pt x="0" y="162037"/>
                  <a:pt x="0" y="155541"/>
                </a:cubicBezTo>
                <a:lnTo>
                  <a:pt x="0" y="134610"/>
                </a:lnTo>
                <a:cubicBezTo>
                  <a:pt x="0" y="128114"/>
                  <a:pt x="5052" y="123061"/>
                  <a:pt x="11548" y="123061"/>
                </a:cubicBezTo>
                <a:lnTo>
                  <a:pt x="26705" y="123061"/>
                </a:lnTo>
                <a:cubicBezTo>
                  <a:pt x="27788" y="116926"/>
                  <a:pt x="29592" y="110791"/>
                  <a:pt x="31758" y="105017"/>
                </a:cubicBezTo>
                <a:lnTo>
                  <a:pt x="18405" y="97439"/>
                </a:lnTo>
                <a:cubicBezTo>
                  <a:pt x="12992" y="94191"/>
                  <a:pt x="11187" y="86973"/>
                  <a:pt x="14074" y="81560"/>
                </a:cubicBezTo>
                <a:lnTo>
                  <a:pt x="24901" y="63515"/>
                </a:lnTo>
                <a:cubicBezTo>
                  <a:pt x="26344" y="60628"/>
                  <a:pt x="28510" y="58824"/>
                  <a:pt x="31758" y="58102"/>
                </a:cubicBezTo>
                <a:cubicBezTo>
                  <a:pt x="34645" y="57019"/>
                  <a:pt x="37893" y="57741"/>
                  <a:pt x="40419" y="59185"/>
                </a:cubicBezTo>
                <a:lnTo>
                  <a:pt x="53772" y="66763"/>
                </a:lnTo>
                <a:cubicBezTo>
                  <a:pt x="57741" y="62072"/>
                  <a:pt x="62072" y="57741"/>
                  <a:pt x="66764" y="53411"/>
                </a:cubicBezTo>
                <a:lnTo>
                  <a:pt x="59185" y="40419"/>
                </a:lnTo>
                <a:cubicBezTo>
                  <a:pt x="57741" y="37893"/>
                  <a:pt x="57381" y="34645"/>
                  <a:pt x="58102" y="31397"/>
                </a:cubicBezTo>
                <a:cubicBezTo>
                  <a:pt x="58824" y="28510"/>
                  <a:pt x="60989" y="26344"/>
                  <a:pt x="63516" y="24540"/>
                </a:cubicBezTo>
                <a:lnTo>
                  <a:pt x="81560" y="14074"/>
                </a:lnTo>
                <a:cubicBezTo>
                  <a:pt x="87334" y="11187"/>
                  <a:pt x="94191" y="12992"/>
                  <a:pt x="97439" y="18044"/>
                </a:cubicBezTo>
                <a:lnTo>
                  <a:pt x="105017" y="31397"/>
                </a:lnTo>
                <a:cubicBezTo>
                  <a:pt x="110792" y="29592"/>
                  <a:pt x="116927" y="27788"/>
                  <a:pt x="123062" y="26705"/>
                </a:cubicBezTo>
                <a:lnTo>
                  <a:pt x="123062" y="11548"/>
                </a:lnTo>
                <a:cubicBezTo>
                  <a:pt x="123062" y="5052"/>
                  <a:pt x="128114" y="0"/>
                  <a:pt x="13461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  <a:effectLst/>
        </p:spPr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39" name="TextBox 38">
            <a:extLst>
              <a:ext uri="{FF2B5EF4-FFF2-40B4-BE49-F238E27FC236}">
                <a16:creationId xmlns:a16="http://schemas.microsoft.com/office/drawing/2014/main" xmlns="" id="{FE5218EE-34EE-4D88-B655-540A06822FC0}"/>
              </a:ext>
            </a:extLst>
          </p:cNvPr>
          <p:cNvSpPr txBox="1"/>
          <p:nvPr/>
        </p:nvSpPr>
        <p:spPr>
          <a:xfrm>
            <a:off x="5618276" y="112714"/>
            <a:ext cx="1292795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Программа развития</a:t>
            </a:r>
          </a:p>
          <a:p>
            <a:pPr algn="ctr"/>
            <a:r>
              <a:rPr lang="ru-RU" sz="72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2024-2029</a:t>
            </a:r>
            <a:endParaRPr lang="ru-RU" sz="66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06292598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10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2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1" grpId="0" animBg="1"/>
      <p:bldP spid="11" grpId="0" animBg="1"/>
      <p:bldP spid="19" grpId="0" animBg="1"/>
      <p:bldP spid="22" grpId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4" name="Freeform 63">
            <a:extLst>
              <a:ext uri="{FF2B5EF4-FFF2-40B4-BE49-F238E27FC236}">
                <a16:creationId xmlns:a16="http://schemas.microsoft.com/office/drawing/2014/main" xmlns="" id="{D4B05E27-BA1B-8748-A8A5-C606EDE77486}"/>
              </a:ext>
            </a:extLst>
          </p:cNvPr>
          <p:cNvSpPr/>
          <p:nvPr/>
        </p:nvSpPr>
        <p:spPr>
          <a:xfrm>
            <a:off x="4385733" y="8930446"/>
            <a:ext cx="17272000" cy="4785554"/>
          </a:xfrm>
          <a:custGeom>
            <a:avLst/>
            <a:gdLst>
              <a:gd name="connsiteX0" fmla="*/ 11530893 w 12952237"/>
              <a:gd name="connsiteY0" fmla="*/ 0 h 4785708"/>
              <a:gd name="connsiteX1" fmla="*/ 12952237 w 12952237"/>
              <a:gd name="connsiteY1" fmla="*/ 0 h 4785708"/>
              <a:gd name="connsiteX2" fmla="*/ 6789956 w 12952237"/>
              <a:gd name="connsiteY2" fmla="*/ 4785708 h 4785708"/>
              <a:gd name="connsiteX3" fmla="*/ 0 w 12952237"/>
              <a:gd name="connsiteY3" fmla="*/ 4785708 h 478570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2952237" h="4785708">
                <a:moveTo>
                  <a:pt x="11530893" y="0"/>
                </a:moveTo>
                <a:lnTo>
                  <a:pt x="12952237" y="0"/>
                </a:lnTo>
                <a:lnTo>
                  <a:pt x="6789956" y="4785708"/>
                </a:lnTo>
                <a:lnTo>
                  <a:pt x="0" y="4785708"/>
                </a:lnTo>
                <a:close/>
              </a:path>
            </a:pathLst>
          </a:custGeom>
          <a:solidFill>
            <a:srgbClr val="FA7B87"/>
          </a:solidFill>
          <a:ln w="12700" cap="flat">
            <a:noFill/>
            <a:miter lim="400000"/>
          </a:ln>
          <a:effectLst/>
        </p:spPr>
        <p:txBody>
          <a:bodyPr wrap="square" lIns="71438" tIns="71438" rIns="71438" bIns="71438" numCol="1" anchor="ctr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8" name="Shape 54788">
            <a:extLst>
              <a:ext uri="{FF2B5EF4-FFF2-40B4-BE49-F238E27FC236}">
                <a16:creationId xmlns:a16="http://schemas.microsoft.com/office/drawing/2014/main" xmlns="" id="{3CA0787A-0130-6740-855E-181CFD6C9EAE}"/>
              </a:ext>
            </a:extLst>
          </p:cNvPr>
          <p:cNvSpPr/>
          <p:nvPr/>
        </p:nvSpPr>
        <p:spPr>
          <a:xfrm>
            <a:off x="19797847" y="4144738"/>
            <a:ext cx="3987305" cy="47857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18964" y="0"/>
                </a:moveTo>
                <a:lnTo>
                  <a:pt x="11385" y="4582"/>
                </a:lnTo>
                <a:lnTo>
                  <a:pt x="14002" y="4582"/>
                </a:lnTo>
                <a:lnTo>
                  <a:pt x="0" y="21600"/>
                </a:lnTo>
                <a:lnTo>
                  <a:pt x="10037" y="21600"/>
                </a:lnTo>
                <a:lnTo>
                  <a:pt x="19058" y="4582"/>
                </a:lnTo>
                <a:lnTo>
                  <a:pt x="21600" y="4582"/>
                </a:lnTo>
                <a:lnTo>
                  <a:pt x="18964" y="0"/>
                </a:lnTo>
                <a:close/>
              </a:path>
            </a:pathLst>
          </a:custGeom>
          <a:solidFill>
            <a:srgbClr val="CA252D"/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30" name="Прямоугольник 29">
            <a:extLst>
              <a:ext uri="{FF2B5EF4-FFF2-40B4-BE49-F238E27FC236}">
                <a16:creationId xmlns:a16="http://schemas.microsoft.com/office/drawing/2014/main" xmlns="" id="{162405A0-00E0-4CEE-ACB0-12409CBD6B5F}"/>
              </a:ext>
            </a:extLst>
          </p:cNvPr>
          <p:cNvSpPr/>
          <p:nvPr/>
        </p:nvSpPr>
        <p:spPr>
          <a:xfrm>
            <a:off x="413621" y="4815593"/>
            <a:ext cx="19086021" cy="4593017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softEdge rad="127000"/>
          </a:effectLst>
        </p:spPr>
        <p:txBody>
          <a:bodyPr wrap="square" anchor="ctr">
            <a:noAutofit/>
          </a:bodyPr>
          <a:lstStyle/>
          <a:p>
            <a:r>
              <a:rPr lang="ru-RU" sz="6600" b="1" dirty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Цель: </a:t>
            </a:r>
            <a:r>
              <a:rPr lang="ru-RU" sz="66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создание </a:t>
            </a:r>
            <a:r>
              <a:rPr lang="ru-RU" sz="6600" b="1" dirty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условий для формирования и реализации модели современной школы, ориентированной на всестороннее развитие обучающихся, совершенствование системы профессиональной ориентации, воспитание патриотизма на основе ценностей и традиций Российской Федерации.</a:t>
            </a:r>
            <a:endParaRPr lang="ru-RU" sz="60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Light" panose="020F0502020204030203" pitchFamily="34" charset="0"/>
            </a:endParaRPr>
          </a:p>
        </p:txBody>
      </p:sp>
      <p:sp>
        <p:nvSpPr>
          <p:cNvPr id="5" name="TextBox 4">
            <a:extLst>
              <a:ext uri="{FF2B5EF4-FFF2-40B4-BE49-F238E27FC236}">
                <a16:creationId xmlns:a16="http://schemas.microsoft.com/office/drawing/2014/main" xmlns="" id="{FE1B05C6-0A8B-4509-B135-02F68BDA1A2D}"/>
              </a:ext>
            </a:extLst>
          </p:cNvPr>
          <p:cNvSpPr txBox="1"/>
          <p:nvPr/>
        </p:nvSpPr>
        <p:spPr>
          <a:xfrm>
            <a:off x="5148376" y="52272"/>
            <a:ext cx="12927957" cy="25545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8800" b="1" dirty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Программа развития</a:t>
            </a:r>
          </a:p>
          <a:p>
            <a:pPr algn="ctr"/>
            <a:r>
              <a:rPr lang="ru-RU" sz="72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2024-2029</a:t>
            </a:r>
            <a:endParaRPr lang="ru-RU" sz="66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0268343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7" dur="125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1250"/>
                            </p:stCondLst>
                            <p:childTnLst>
                              <p:par>
                                <p:cTn id="9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1" dur="5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750"/>
                            </p:stCondLst>
                            <p:childTnLst>
                              <p:par>
                                <p:cTn id="13" presetID="16" presetClass="entr" presetSubtype="37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15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4" grpId="0" animBg="1"/>
      <p:bldP spid="28" grpId="0" animBg="1"/>
      <p:bldP spid="30" grpId="0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3479800" y="4791219"/>
            <a:ext cx="20633155" cy="4593017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softEdge rad="127000"/>
          </a:effectLst>
        </p:spPr>
        <p:txBody>
          <a:bodyPr wrap="square" anchor="ctr">
            <a:noAutofit/>
          </a:bodyPr>
          <a:lstStyle/>
          <a:p>
            <a:pPr algn="ctr"/>
            <a:r>
              <a:rPr lang="ru-RU" sz="8000" b="1" dirty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Цель: </a:t>
            </a:r>
            <a:r>
              <a:rPr lang="ru-RU" sz="72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демонстрация опыта управления образовательной организацией, </a:t>
            </a:r>
            <a:r>
              <a:rPr lang="ru-RU" sz="7200" b="1" dirty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реализующей несколько уровней </a:t>
            </a:r>
            <a:r>
              <a:rPr lang="ru-RU" sz="72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образования,</a:t>
            </a:r>
            <a:endParaRPr lang="ru-RU" sz="72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  <a:cs typeface="Times New Roman" panose="02020603050405020304" pitchFamily="18" charset="0"/>
            </a:endParaRPr>
          </a:p>
          <a:p>
            <a:pPr algn="ctr"/>
            <a:r>
              <a:rPr lang="ru-RU" sz="7200" b="1" dirty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  <a:cs typeface="Times New Roman" panose="02020603050405020304" pitchFamily="18" charset="0"/>
              </a:rPr>
              <a:t>в условиях размещения в четырех учебных корпусах</a:t>
            </a:r>
            <a:endParaRPr lang="ru-RU" sz="72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72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Light" panose="020F0502020204030203" pitchFamily="34" charset="0"/>
            </a:endParaRPr>
          </a:p>
        </p:txBody>
      </p:sp>
      <p:sp>
        <p:nvSpPr>
          <p:cNvPr id="3" name="Shape 46250">
            <a:extLst>
              <a:ext uri="{FF2B5EF4-FFF2-40B4-BE49-F238E27FC236}">
                <a16:creationId xmlns:a16="http://schemas.microsoft.com/office/drawing/2014/main" xmlns="" id="{7BDC4A6D-2792-C048-B86B-97DDED05F042}"/>
              </a:ext>
            </a:extLst>
          </p:cNvPr>
          <p:cNvSpPr/>
          <p:nvPr/>
        </p:nvSpPr>
        <p:spPr>
          <a:xfrm>
            <a:off x="1051112" y="4740451"/>
            <a:ext cx="4169282" cy="782274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0" y="0"/>
                </a:moveTo>
                <a:lnTo>
                  <a:pt x="13523" y="10800"/>
                </a:lnTo>
                <a:lnTo>
                  <a:pt x="0" y="21600"/>
                </a:lnTo>
                <a:lnTo>
                  <a:pt x="8079" y="21600"/>
                </a:lnTo>
                <a:lnTo>
                  <a:pt x="21600" y="10800"/>
                </a:lnTo>
                <a:lnTo>
                  <a:pt x="8079" y="0"/>
                </a:lnTo>
                <a:lnTo>
                  <a:pt x="0" y="0"/>
                </a:lnTo>
                <a:close/>
              </a:path>
            </a:pathLst>
          </a:custGeom>
          <a:solidFill>
            <a:schemeClr val="accent6">
              <a:lumMod val="50000"/>
            </a:schemeClr>
          </a:solidFill>
          <a:ln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lIns="0" tIns="0" rIns="0" bIns="0" numCol="1" anchor="t">
            <a:noAutofit/>
          </a:bodyPr>
          <a:lstStyle/>
          <a:p>
            <a:endParaRPr sz="5063" dirty="0">
              <a:solidFill>
                <a:schemeClr val="accent6">
                  <a:lumMod val="75000"/>
                </a:schemeClr>
              </a:solidFill>
              <a:latin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4897070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after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1000"/>
                            </p:stCondLst>
                            <p:childTnLst>
                              <p:par>
                                <p:cTn id="10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2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05B30253-B9F7-483E-A6A6-BB8B35DEB383}"/>
              </a:ext>
            </a:extLst>
          </p:cNvPr>
          <p:cNvSpPr txBox="1"/>
          <p:nvPr/>
        </p:nvSpPr>
        <p:spPr>
          <a:xfrm>
            <a:off x="4041409" y="287941"/>
            <a:ext cx="15324666" cy="304698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ru-RU" sz="9600" b="1" dirty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Этапы реализации программы развития</a:t>
            </a:r>
          </a:p>
        </p:txBody>
      </p:sp>
      <p:sp>
        <p:nvSpPr>
          <p:cNvPr id="23" name="Shape 49237">
            <a:extLst>
              <a:ext uri="{FF2B5EF4-FFF2-40B4-BE49-F238E27FC236}">
                <a16:creationId xmlns:a16="http://schemas.microsoft.com/office/drawing/2014/main" xmlns="" id="{740A2962-159D-3343-A313-0CC081E09183}"/>
              </a:ext>
            </a:extLst>
          </p:cNvPr>
          <p:cNvSpPr/>
          <p:nvPr/>
        </p:nvSpPr>
        <p:spPr>
          <a:xfrm>
            <a:off x="4928352" y="8908434"/>
            <a:ext cx="14796654" cy="3439586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" y="0"/>
                </a:moveTo>
                <a:lnTo>
                  <a:pt x="14" y="153"/>
                </a:lnTo>
                <a:cubicBezTo>
                  <a:pt x="12" y="358"/>
                  <a:pt x="10" y="563"/>
                  <a:pt x="7" y="767"/>
                </a:cubicBezTo>
                <a:cubicBezTo>
                  <a:pt x="5" y="971"/>
                  <a:pt x="2" y="1176"/>
                  <a:pt x="0" y="1381"/>
                </a:cubicBezTo>
                <a:lnTo>
                  <a:pt x="0" y="12157"/>
                </a:lnTo>
                <a:cubicBezTo>
                  <a:pt x="1" y="12776"/>
                  <a:pt x="10" y="13390"/>
                  <a:pt x="27" y="13998"/>
                </a:cubicBezTo>
                <a:cubicBezTo>
                  <a:pt x="39" y="14431"/>
                  <a:pt x="55" y="14870"/>
                  <a:pt x="111" y="15262"/>
                </a:cubicBezTo>
                <a:cubicBezTo>
                  <a:pt x="162" y="15623"/>
                  <a:pt x="244" y="15913"/>
                  <a:pt x="335" y="16167"/>
                </a:cubicBezTo>
                <a:cubicBezTo>
                  <a:pt x="443" y="16469"/>
                  <a:pt x="568" y="16715"/>
                  <a:pt x="701" y="16945"/>
                </a:cubicBezTo>
                <a:cubicBezTo>
                  <a:pt x="1308" y="17988"/>
                  <a:pt x="2137" y="18739"/>
                  <a:pt x="3158" y="19405"/>
                </a:cubicBezTo>
                <a:cubicBezTo>
                  <a:pt x="5362" y="20840"/>
                  <a:pt x="8079" y="21586"/>
                  <a:pt x="10796" y="21600"/>
                </a:cubicBezTo>
                <a:cubicBezTo>
                  <a:pt x="10799" y="21600"/>
                  <a:pt x="10801" y="21600"/>
                  <a:pt x="10804" y="21600"/>
                </a:cubicBezTo>
                <a:cubicBezTo>
                  <a:pt x="13521" y="21586"/>
                  <a:pt x="16238" y="20840"/>
                  <a:pt x="18442" y="19405"/>
                </a:cubicBezTo>
                <a:cubicBezTo>
                  <a:pt x="19463" y="18739"/>
                  <a:pt x="20292" y="17988"/>
                  <a:pt x="20899" y="16945"/>
                </a:cubicBezTo>
                <a:cubicBezTo>
                  <a:pt x="21032" y="16715"/>
                  <a:pt x="21157" y="16469"/>
                  <a:pt x="21265" y="16167"/>
                </a:cubicBezTo>
                <a:cubicBezTo>
                  <a:pt x="21356" y="15913"/>
                  <a:pt x="21438" y="15623"/>
                  <a:pt x="21489" y="15262"/>
                </a:cubicBezTo>
                <a:cubicBezTo>
                  <a:pt x="21545" y="14870"/>
                  <a:pt x="21561" y="14431"/>
                  <a:pt x="21573" y="13998"/>
                </a:cubicBezTo>
                <a:cubicBezTo>
                  <a:pt x="21590" y="13390"/>
                  <a:pt x="21599" y="12776"/>
                  <a:pt x="21600" y="12157"/>
                </a:cubicBezTo>
                <a:lnTo>
                  <a:pt x="21600" y="1381"/>
                </a:lnTo>
                <a:cubicBezTo>
                  <a:pt x="21598" y="1176"/>
                  <a:pt x="21595" y="971"/>
                  <a:pt x="21593" y="767"/>
                </a:cubicBezTo>
                <a:cubicBezTo>
                  <a:pt x="21590" y="563"/>
                  <a:pt x="21588" y="358"/>
                  <a:pt x="21586" y="153"/>
                </a:cubicBezTo>
                <a:lnTo>
                  <a:pt x="21563" y="0"/>
                </a:lnTo>
                <a:lnTo>
                  <a:pt x="10804" y="270"/>
                </a:lnTo>
                <a:lnTo>
                  <a:pt x="10796" y="270"/>
                </a:lnTo>
                <a:lnTo>
                  <a:pt x="37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4" name="Shape 49238">
            <a:extLst>
              <a:ext uri="{FF2B5EF4-FFF2-40B4-BE49-F238E27FC236}">
                <a16:creationId xmlns:a16="http://schemas.microsoft.com/office/drawing/2014/main" xmlns="" id="{F1C2BE48-C398-384C-92B6-65C57BE8CC03}"/>
              </a:ext>
            </a:extLst>
          </p:cNvPr>
          <p:cNvSpPr/>
          <p:nvPr/>
        </p:nvSpPr>
        <p:spPr>
          <a:xfrm>
            <a:off x="4928352" y="8242964"/>
            <a:ext cx="14796654" cy="1614291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5" name="Shape 49243">
            <a:extLst>
              <a:ext uri="{FF2B5EF4-FFF2-40B4-BE49-F238E27FC236}">
                <a16:creationId xmlns:a16="http://schemas.microsoft.com/office/drawing/2014/main" xmlns="" id="{83092143-B02E-2048-8039-F27C6A1933DF}"/>
              </a:ext>
            </a:extLst>
          </p:cNvPr>
          <p:cNvSpPr/>
          <p:nvPr/>
        </p:nvSpPr>
        <p:spPr>
          <a:xfrm>
            <a:off x="6219564" y="6619746"/>
            <a:ext cx="11986953" cy="2926900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7" y="0"/>
                </a:moveTo>
                <a:lnTo>
                  <a:pt x="14" y="153"/>
                </a:lnTo>
                <a:cubicBezTo>
                  <a:pt x="12" y="358"/>
                  <a:pt x="10" y="563"/>
                  <a:pt x="7" y="767"/>
                </a:cubicBezTo>
                <a:cubicBezTo>
                  <a:pt x="5" y="971"/>
                  <a:pt x="2" y="1176"/>
                  <a:pt x="0" y="1381"/>
                </a:cubicBezTo>
                <a:lnTo>
                  <a:pt x="0" y="12157"/>
                </a:lnTo>
                <a:cubicBezTo>
                  <a:pt x="1" y="12776"/>
                  <a:pt x="10" y="13390"/>
                  <a:pt x="27" y="13998"/>
                </a:cubicBezTo>
                <a:cubicBezTo>
                  <a:pt x="39" y="14431"/>
                  <a:pt x="55" y="14870"/>
                  <a:pt x="111" y="15262"/>
                </a:cubicBezTo>
                <a:cubicBezTo>
                  <a:pt x="162" y="15623"/>
                  <a:pt x="244" y="15913"/>
                  <a:pt x="335" y="16167"/>
                </a:cubicBezTo>
                <a:cubicBezTo>
                  <a:pt x="443" y="16469"/>
                  <a:pt x="568" y="16715"/>
                  <a:pt x="701" y="16945"/>
                </a:cubicBezTo>
                <a:cubicBezTo>
                  <a:pt x="1308" y="17988"/>
                  <a:pt x="2137" y="18739"/>
                  <a:pt x="3158" y="19405"/>
                </a:cubicBezTo>
                <a:cubicBezTo>
                  <a:pt x="5362" y="20840"/>
                  <a:pt x="8079" y="21586"/>
                  <a:pt x="10796" y="21600"/>
                </a:cubicBezTo>
                <a:cubicBezTo>
                  <a:pt x="10799" y="21600"/>
                  <a:pt x="10801" y="21600"/>
                  <a:pt x="10804" y="21600"/>
                </a:cubicBezTo>
                <a:cubicBezTo>
                  <a:pt x="13521" y="21586"/>
                  <a:pt x="16238" y="20840"/>
                  <a:pt x="18442" y="19405"/>
                </a:cubicBezTo>
                <a:cubicBezTo>
                  <a:pt x="19463" y="18739"/>
                  <a:pt x="20292" y="17988"/>
                  <a:pt x="20899" y="16945"/>
                </a:cubicBezTo>
                <a:cubicBezTo>
                  <a:pt x="21032" y="16715"/>
                  <a:pt x="21157" y="16469"/>
                  <a:pt x="21265" y="16167"/>
                </a:cubicBezTo>
                <a:cubicBezTo>
                  <a:pt x="21356" y="15913"/>
                  <a:pt x="21438" y="15623"/>
                  <a:pt x="21489" y="15262"/>
                </a:cubicBezTo>
                <a:cubicBezTo>
                  <a:pt x="21545" y="14870"/>
                  <a:pt x="21561" y="14431"/>
                  <a:pt x="21573" y="13998"/>
                </a:cubicBezTo>
                <a:cubicBezTo>
                  <a:pt x="21590" y="13390"/>
                  <a:pt x="21599" y="12776"/>
                  <a:pt x="21600" y="12157"/>
                </a:cubicBezTo>
                <a:lnTo>
                  <a:pt x="21600" y="1381"/>
                </a:lnTo>
                <a:cubicBezTo>
                  <a:pt x="21598" y="1176"/>
                  <a:pt x="21595" y="971"/>
                  <a:pt x="21593" y="767"/>
                </a:cubicBezTo>
                <a:cubicBezTo>
                  <a:pt x="21590" y="563"/>
                  <a:pt x="21588" y="358"/>
                  <a:pt x="21586" y="153"/>
                </a:cubicBezTo>
                <a:lnTo>
                  <a:pt x="21563" y="0"/>
                </a:lnTo>
                <a:lnTo>
                  <a:pt x="10804" y="270"/>
                </a:lnTo>
                <a:lnTo>
                  <a:pt x="10796" y="270"/>
                </a:lnTo>
                <a:lnTo>
                  <a:pt x="37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6" name="Shape 49244">
            <a:extLst>
              <a:ext uri="{FF2B5EF4-FFF2-40B4-BE49-F238E27FC236}">
                <a16:creationId xmlns:a16="http://schemas.microsoft.com/office/drawing/2014/main" xmlns="" id="{D19A4E89-754D-C749-A343-255D3910CE56}"/>
              </a:ext>
            </a:extLst>
          </p:cNvPr>
          <p:cNvSpPr/>
          <p:nvPr/>
        </p:nvSpPr>
        <p:spPr>
          <a:xfrm>
            <a:off x="6219565" y="5918867"/>
            <a:ext cx="11986953" cy="1385710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7" name="Shape 49249">
            <a:extLst>
              <a:ext uri="{FF2B5EF4-FFF2-40B4-BE49-F238E27FC236}">
                <a16:creationId xmlns:a16="http://schemas.microsoft.com/office/drawing/2014/main" xmlns="" id="{89ED2F9D-9A93-F543-A273-C5E4E68ADABF}"/>
              </a:ext>
            </a:extLst>
          </p:cNvPr>
          <p:cNvSpPr/>
          <p:nvPr/>
        </p:nvSpPr>
        <p:spPr>
          <a:xfrm>
            <a:off x="7321851" y="4457353"/>
            <a:ext cx="9642763" cy="2323961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143" extrusionOk="0">
                <a:moveTo>
                  <a:pt x="0" y="0"/>
                </a:moveTo>
                <a:lnTo>
                  <a:pt x="0" y="16469"/>
                </a:lnTo>
                <a:cubicBezTo>
                  <a:pt x="0" y="17666"/>
                  <a:pt x="1055" y="18859"/>
                  <a:pt x="3163" y="19773"/>
                </a:cubicBezTo>
                <a:cubicBezTo>
                  <a:pt x="7381" y="21600"/>
                  <a:pt x="14219" y="21600"/>
                  <a:pt x="18437" y="19773"/>
                </a:cubicBezTo>
                <a:cubicBezTo>
                  <a:pt x="20545" y="18859"/>
                  <a:pt x="21600" y="17666"/>
                  <a:pt x="21600" y="16469"/>
                </a:cubicBezTo>
                <a:lnTo>
                  <a:pt x="21600" y="0"/>
                </a:lnTo>
                <a:lnTo>
                  <a:pt x="0" y="0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pPr marL="0" marR="0" lvl="0" indent="0" algn="ct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ru-RU" sz="6000" b="1" i="0" u="none" strike="noStrike" kern="1200" cap="none" spc="0" normalizeH="0" baseline="0" noProof="0" dirty="0">
              <a:ln w="0">
                <a:solidFill>
                  <a:prstClr val="black">
                    <a:lumMod val="95000"/>
                    <a:lumOff val="5000"/>
                  </a:prstClr>
                </a:solidFill>
              </a:ln>
              <a:solidFill>
                <a:srgbClr val="D53DD0">
                  <a:lumMod val="75000"/>
                </a:srgb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uLnTx/>
              <a:uFillTx/>
              <a:latin typeface="Times New Roman" panose="02020603050405020304" pitchFamily="18" charset="0"/>
              <a:ea typeface="Calibri" panose="020F0502020204030204" pitchFamily="34" charset="0"/>
              <a:cs typeface="+mn-cs"/>
            </a:endParaRPr>
          </a:p>
        </p:txBody>
      </p:sp>
      <p:sp>
        <p:nvSpPr>
          <p:cNvPr id="28" name="Shape 49250">
            <a:extLst>
              <a:ext uri="{FF2B5EF4-FFF2-40B4-BE49-F238E27FC236}">
                <a16:creationId xmlns:a16="http://schemas.microsoft.com/office/drawing/2014/main" xmlns="" id="{B4E9CDB4-0652-E241-ABF8-F2740BC428DE}"/>
              </a:ext>
            </a:extLst>
          </p:cNvPr>
          <p:cNvSpPr/>
          <p:nvPr/>
        </p:nvSpPr>
        <p:spPr>
          <a:xfrm>
            <a:off x="7321851" y="4007694"/>
            <a:ext cx="9642763" cy="899319"/>
          </a:xfrm>
          <a:prstGeom prst="ellipse">
            <a:avLst/>
          </a:prstGeom>
          <a:solidFill>
            <a:schemeClr val="bg1">
              <a:lumMod val="8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29" name="TextBox 28">
            <a:extLst>
              <a:ext uri="{FF2B5EF4-FFF2-40B4-BE49-F238E27FC236}">
                <a16:creationId xmlns:a16="http://schemas.microsoft.com/office/drawing/2014/main" xmlns="" id="{6A066A72-2D90-DD47-A094-44861D09F8D7}"/>
              </a:ext>
            </a:extLst>
          </p:cNvPr>
          <p:cNvSpPr txBox="1"/>
          <p:nvPr/>
        </p:nvSpPr>
        <p:spPr>
          <a:xfrm>
            <a:off x="5985851" y="4670298"/>
            <a:ext cx="805029" cy="132343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sz="8000" b="1" dirty="0">
                <a:latin typeface="Poppins" pitchFamily="2" charset="77"/>
                <a:cs typeface="Poppins" pitchFamily="2" charset="77"/>
              </a:rPr>
              <a:t>3</a:t>
            </a:r>
            <a:endParaRPr lang="en-US" sz="8000" b="1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B8769D84-D6F9-2E43-A9EC-3D8C1018E7B1}"/>
              </a:ext>
            </a:extLst>
          </p:cNvPr>
          <p:cNvSpPr txBox="1"/>
          <p:nvPr/>
        </p:nvSpPr>
        <p:spPr>
          <a:xfrm>
            <a:off x="4928352" y="7047962"/>
            <a:ext cx="627095" cy="1323439"/>
          </a:xfrm>
          <a:prstGeom prst="rect">
            <a:avLst/>
          </a:prstGeom>
          <a:noFill/>
        </p:spPr>
        <p:txBody>
          <a:bodyPr wrap="square" rtlCol="0" anchor="ctr">
            <a:spAutoFit/>
          </a:bodyPr>
          <a:lstStyle/>
          <a:p>
            <a:pPr algn="ctr"/>
            <a:r>
              <a:rPr lang="en-US" sz="8000" b="1" dirty="0">
                <a:latin typeface="Poppins" pitchFamily="2" charset="77"/>
                <a:cs typeface="Poppins" pitchFamily="2" charset="77"/>
              </a:rPr>
              <a:t>2</a:t>
            </a:r>
          </a:p>
        </p:txBody>
      </p:sp>
      <p:sp>
        <p:nvSpPr>
          <p:cNvPr id="31" name="TextBox 30">
            <a:extLst>
              <a:ext uri="{FF2B5EF4-FFF2-40B4-BE49-F238E27FC236}">
                <a16:creationId xmlns:a16="http://schemas.microsoft.com/office/drawing/2014/main" xmlns="" id="{DBA318D3-C18C-8B43-8F58-2F4B68277F6B}"/>
              </a:ext>
            </a:extLst>
          </p:cNvPr>
          <p:cNvSpPr txBox="1"/>
          <p:nvPr/>
        </p:nvSpPr>
        <p:spPr>
          <a:xfrm>
            <a:off x="3498147" y="9857255"/>
            <a:ext cx="609462" cy="1446550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/>
          <a:p>
            <a:pPr algn="ctr"/>
            <a:r>
              <a:rPr lang="ru-RU" sz="8800" b="1" dirty="0">
                <a:latin typeface="Poppins" pitchFamily="2" charset="77"/>
                <a:cs typeface="Poppins" pitchFamily="2" charset="77"/>
              </a:rPr>
              <a:t>1</a:t>
            </a:r>
            <a:endParaRPr lang="en-US" sz="8800" b="1" dirty="0">
              <a:latin typeface="Poppins" pitchFamily="2" charset="77"/>
              <a:cs typeface="Poppins" pitchFamily="2" charset="77"/>
            </a:endParaRPr>
          </a:p>
        </p:txBody>
      </p:sp>
      <p:sp>
        <p:nvSpPr>
          <p:cNvPr id="32" name="Прямоугольник 31">
            <a:extLst>
              <a:ext uri="{FF2B5EF4-FFF2-40B4-BE49-F238E27FC236}">
                <a16:creationId xmlns:a16="http://schemas.microsoft.com/office/drawing/2014/main" xmlns="" id="{162405A0-00E0-4CEE-ACB0-12409CBD6B5F}"/>
              </a:ext>
            </a:extLst>
          </p:cNvPr>
          <p:cNvSpPr/>
          <p:nvPr/>
        </p:nvSpPr>
        <p:spPr>
          <a:xfrm>
            <a:off x="6388365" y="9859976"/>
            <a:ext cx="12618720" cy="2034540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softEdge rad="127000"/>
          </a:effectLst>
        </p:spPr>
        <p:txBody>
          <a:bodyPr wrap="square" anchor="ctr">
            <a:noAutofit/>
          </a:bodyPr>
          <a:lstStyle/>
          <a:p>
            <a:pPr algn="ctr"/>
            <a:r>
              <a:rPr lang="ru-RU" sz="66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Подготовительный</a:t>
            </a:r>
            <a:endParaRPr lang="ru-RU" sz="66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66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2024</a:t>
            </a:r>
            <a:endParaRPr lang="ru-RU" sz="60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Light" panose="020F0502020204030203" pitchFamily="34" charset="0"/>
            </a:endParaRPr>
          </a:p>
        </p:txBody>
      </p:sp>
      <p:sp>
        <p:nvSpPr>
          <p:cNvPr id="33" name="Прямоугольник 32">
            <a:extLst>
              <a:ext uri="{FF2B5EF4-FFF2-40B4-BE49-F238E27FC236}">
                <a16:creationId xmlns:a16="http://schemas.microsoft.com/office/drawing/2014/main" xmlns="" id="{162405A0-00E0-4CEE-ACB0-12409CBD6B5F}"/>
              </a:ext>
            </a:extLst>
          </p:cNvPr>
          <p:cNvSpPr/>
          <p:nvPr/>
        </p:nvSpPr>
        <p:spPr>
          <a:xfrm>
            <a:off x="5985851" y="7161383"/>
            <a:ext cx="12618720" cy="2265246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softEdge rad="127000"/>
          </a:effectLst>
        </p:spPr>
        <p:txBody>
          <a:bodyPr wrap="square" anchor="ctr">
            <a:noAutofit/>
          </a:bodyPr>
          <a:lstStyle/>
          <a:p>
            <a:pPr algn="ctr"/>
            <a:r>
              <a:rPr lang="ru-RU" sz="66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Реализация</a:t>
            </a:r>
            <a:endParaRPr lang="ru-RU" sz="66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66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2025-2028</a:t>
            </a:r>
            <a:endParaRPr lang="ru-RU" sz="60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Light" panose="020F0502020204030203" pitchFamily="34" charset="0"/>
            </a:endParaRPr>
          </a:p>
        </p:txBody>
      </p:sp>
      <p:sp>
        <p:nvSpPr>
          <p:cNvPr id="14" name="Прямоугольник 13">
            <a:extLst>
              <a:ext uri="{FF2B5EF4-FFF2-40B4-BE49-F238E27FC236}">
                <a16:creationId xmlns:a16="http://schemas.microsoft.com/office/drawing/2014/main" xmlns="" id="{3A974246-B2B3-48C8-AAC3-26D039F5CF24}"/>
              </a:ext>
            </a:extLst>
          </p:cNvPr>
          <p:cNvSpPr/>
          <p:nvPr/>
        </p:nvSpPr>
        <p:spPr>
          <a:xfrm>
            <a:off x="5903682" y="4636811"/>
            <a:ext cx="12618720" cy="2265246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softEdge rad="127000"/>
          </a:effectLst>
        </p:spPr>
        <p:txBody>
          <a:bodyPr wrap="square" anchor="ctr">
            <a:noAutofit/>
          </a:bodyPr>
          <a:lstStyle/>
          <a:p>
            <a:pPr algn="ctr"/>
            <a:r>
              <a:rPr lang="ru-RU" sz="6600" b="1" dirty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О</a:t>
            </a:r>
            <a:r>
              <a:rPr lang="ru-RU" sz="60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бобщающий</a:t>
            </a:r>
            <a:endParaRPr lang="ru-RU" sz="60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ea typeface="Calibri" panose="020F0502020204030204" pitchFamily="34" charset="0"/>
            </a:endParaRPr>
          </a:p>
          <a:p>
            <a:pPr algn="ctr"/>
            <a:r>
              <a:rPr lang="ru-RU" sz="60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2029</a:t>
            </a:r>
            <a:endParaRPr lang="ru-RU" sz="54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Light" panose="020F0502020204030203" pitchFamily="34" charset="0"/>
            </a:endParaRPr>
          </a:p>
        </p:txBody>
      </p:sp>
      <p:sp>
        <p:nvSpPr>
          <p:cNvPr id="40" name="Shape">
            <a:extLst>
              <a:ext uri="{FF2B5EF4-FFF2-40B4-BE49-F238E27FC236}">
                <a16:creationId xmlns:a16="http://schemas.microsoft.com/office/drawing/2014/main" xmlns="" id="{7A7409A5-2F41-4C47-AC11-3C337860978A}"/>
              </a:ext>
            </a:extLst>
          </p:cNvPr>
          <p:cNvSpPr/>
          <p:nvPr/>
        </p:nvSpPr>
        <p:spPr>
          <a:xfrm>
            <a:off x="4730524" y="9706770"/>
            <a:ext cx="1855670" cy="1907605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600" h="21600" extrusionOk="0">
                <a:moveTo>
                  <a:pt x="3165" y="3165"/>
                </a:moveTo>
                <a:cubicBezTo>
                  <a:pt x="1210" y="5119"/>
                  <a:pt x="0" y="7818"/>
                  <a:pt x="0" y="10800"/>
                </a:cubicBezTo>
                <a:cubicBezTo>
                  <a:pt x="0" y="16765"/>
                  <a:pt x="4835" y="21600"/>
                  <a:pt x="10800" y="21600"/>
                </a:cubicBezTo>
                <a:cubicBezTo>
                  <a:pt x="16765" y="21600"/>
                  <a:pt x="21600" y="16765"/>
                  <a:pt x="21600" y="10800"/>
                </a:cubicBezTo>
                <a:cubicBezTo>
                  <a:pt x="21600" y="4835"/>
                  <a:pt x="16765" y="0"/>
                  <a:pt x="10800" y="0"/>
                </a:cubicBezTo>
                <a:cubicBezTo>
                  <a:pt x="7818" y="0"/>
                  <a:pt x="5119" y="1210"/>
                  <a:pt x="3165" y="3165"/>
                </a:cubicBezTo>
                <a:close/>
                <a:moveTo>
                  <a:pt x="5599" y="5599"/>
                </a:moveTo>
                <a:cubicBezTo>
                  <a:pt x="6930" y="4268"/>
                  <a:pt x="8769" y="3446"/>
                  <a:pt x="10800" y="3446"/>
                </a:cubicBezTo>
                <a:cubicBezTo>
                  <a:pt x="14862" y="3446"/>
                  <a:pt x="18156" y="6740"/>
                  <a:pt x="18156" y="10802"/>
                </a:cubicBezTo>
                <a:cubicBezTo>
                  <a:pt x="18156" y="14864"/>
                  <a:pt x="14862" y="18158"/>
                  <a:pt x="10800" y="18158"/>
                </a:cubicBezTo>
                <a:cubicBezTo>
                  <a:pt x="6738" y="18158"/>
                  <a:pt x="3444" y="14864"/>
                  <a:pt x="3444" y="10802"/>
                </a:cubicBezTo>
                <a:cubicBezTo>
                  <a:pt x="3444" y="8771"/>
                  <a:pt x="4268" y="6930"/>
                  <a:pt x="5599" y="5599"/>
                </a:cubicBezTo>
                <a:close/>
              </a:path>
            </a:pathLst>
          </a:custGeom>
          <a:solidFill>
            <a:schemeClr val="accent6">
              <a:lumMod val="50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  <p:sp>
        <p:nvSpPr>
          <p:cNvPr id="41" name="Shape">
            <a:extLst>
              <a:ext uri="{FF2B5EF4-FFF2-40B4-BE49-F238E27FC236}">
                <a16:creationId xmlns:a16="http://schemas.microsoft.com/office/drawing/2014/main" xmlns="" id="{45E4C805-97F8-40DE-AA0A-91092E52FFCF}"/>
              </a:ext>
            </a:extLst>
          </p:cNvPr>
          <p:cNvSpPr/>
          <p:nvPr/>
        </p:nvSpPr>
        <p:spPr>
          <a:xfrm>
            <a:off x="5196687" y="10346863"/>
            <a:ext cx="923344" cy="777904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162" h="21316" extrusionOk="0">
                <a:moveTo>
                  <a:pt x="207" y="11886"/>
                </a:moveTo>
                <a:cubicBezTo>
                  <a:pt x="-219" y="12776"/>
                  <a:pt x="34" y="13914"/>
                  <a:pt x="772" y="14428"/>
                </a:cubicBezTo>
                <a:lnTo>
                  <a:pt x="9061" y="20203"/>
                </a:lnTo>
                <a:lnTo>
                  <a:pt x="9729" y="20668"/>
                </a:lnTo>
                <a:lnTo>
                  <a:pt x="10397" y="21133"/>
                </a:lnTo>
                <a:cubicBezTo>
                  <a:pt x="10610" y="21237"/>
                  <a:pt x="10837" y="21298"/>
                  <a:pt x="11066" y="21312"/>
                </a:cubicBezTo>
                <a:cubicBezTo>
                  <a:pt x="11440" y="21336"/>
                  <a:pt x="11816" y="21236"/>
                  <a:pt x="12120" y="20972"/>
                </a:cubicBezTo>
                <a:cubicBezTo>
                  <a:pt x="12278" y="20834"/>
                  <a:pt x="12409" y="20657"/>
                  <a:pt x="12505" y="20452"/>
                </a:cubicBezTo>
                <a:lnTo>
                  <a:pt x="12890" y="19646"/>
                </a:lnTo>
                <a:lnTo>
                  <a:pt x="13276" y="18840"/>
                </a:lnTo>
                <a:lnTo>
                  <a:pt x="20955" y="2792"/>
                </a:lnTo>
                <a:cubicBezTo>
                  <a:pt x="21381" y="1902"/>
                  <a:pt x="21128" y="764"/>
                  <a:pt x="20390" y="250"/>
                </a:cubicBezTo>
                <a:cubicBezTo>
                  <a:pt x="19653" y="-264"/>
                  <a:pt x="18709" y="41"/>
                  <a:pt x="18283" y="931"/>
                </a:cubicBezTo>
                <a:lnTo>
                  <a:pt x="10604" y="16979"/>
                </a:lnTo>
                <a:lnTo>
                  <a:pt x="2314" y="11204"/>
                </a:lnTo>
                <a:cubicBezTo>
                  <a:pt x="1576" y="10690"/>
                  <a:pt x="633" y="10995"/>
                  <a:pt x="207" y="11886"/>
                </a:cubicBezTo>
                <a:close/>
              </a:path>
            </a:pathLst>
          </a:custGeom>
          <a:solidFill>
            <a:schemeClr val="tx1">
              <a:lumMod val="85000"/>
              <a:lumOff val="15000"/>
            </a:schemeClr>
          </a:solidFill>
          <a:ln w="12700" cap="flat">
            <a:noFill/>
            <a:miter lim="400000"/>
          </a:ln>
          <a:effectLst/>
        </p:spPr>
        <p:txBody>
          <a:bodyPr wrap="square" lIns="0" tIns="0" rIns="0" bIns="0" numCol="1" anchor="t">
            <a:noAutofit/>
          </a:bodyPr>
          <a:lstStyle/>
          <a:p>
            <a:endParaRPr sz="5063" dirty="0">
              <a:latin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09274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1" fill="hold" grpId="0" nodeType="click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10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9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1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2" dur="1000" fill="hold"/>
                                        <p:tgtEl>
                                          <p:spTgt spid="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3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5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6" dur="10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2" presetClass="entr" presetSubtype="1" fill="hold" grpId="0" nodeType="withEffect">
                                  <p:stCondLst>
                                    <p:cond delay="75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10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1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10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7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9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0" dur="10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1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100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10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" presetClass="entr" presetSubtype="1" fill="hold" grpId="0" nodeType="click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3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4" dur="10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5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9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1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2" dur="10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2" presetClass="entr" presetSubtype="1" fill="hold" grpId="0" nodeType="with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55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56" dur="10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1" dur="10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2" presetID="1" presetClass="entr" presetSubtype="0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3" grpId="0" animBg="1"/>
      <p:bldP spid="24" grpId="0" animBg="1"/>
      <p:bldP spid="25" grpId="0" animBg="1"/>
      <p:bldP spid="26" grpId="0" animBg="1"/>
      <p:bldP spid="27" grpId="0" animBg="1"/>
      <p:bldP spid="28" grpId="0" animBg="1"/>
      <p:bldP spid="29" grpId="0"/>
      <p:bldP spid="30" grpId="0"/>
      <p:bldP spid="31" grpId="0"/>
      <p:bldP spid="32" grpId="0"/>
      <p:bldP spid="33" grpId="0"/>
      <p:bldP spid="14" grpId="0"/>
      <p:bldP spid="40" grpId="0" animBg="1"/>
      <p:bldP spid="41" grpId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Freeform 950">
            <a:extLst>
              <a:ext uri="{FF2B5EF4-FFF2-40B4-BE49-F238E27FC236}">
                <a16:creationId xmlns:a16="http://schemas.microsoft.com/office/drawing/2014/main" xmlns="" id="{D3841B64-2F6D-CC41-8F05-EB61D6CD77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75642" y="7412946"/>
            <a:ext cx="801119" cy="914410"/>
          </a:xfrm>
          <a:custGeom>
            <a:avLst/>
            <a:gdLst>
              <a:gd name="T0" fmla="*/ 1732784 w 259991"/>
              <a:gd name="T1" fmla="*/ 2358694 h 296502"/>
              <a:gd name="T2" fmla="*/ 1732784 w 259991"/>
              <a:gd name="T3" fmla="*/ 2458604 h 296502"/>
              <a:gd name="T4" fmla="*/ 709950 w 259991"/>
              <a:gd name="T5" fmla="*/ 2408653 h 296502"/>
              <a:gd name="T6" fmla="*/ 1418761 w 259991"/>
              <a:gd name="T7" fmla="*/ 1959800 h 296502"/>
              <a:gd name="T8" fmla="*/ 2125940 w 259991"/>
              <a:gd name="T9" fmla="*/ 2009741 h 296502"/>
              <a:gd name="T10" fmla="*/ 1418761 w 259991"/>
              <a:gd name="T11" fmla="*/ 2059693 h 296502"/>
              <a:gd name="T12" fmla="*/ 1418761 w 259991"/>
              <a:gd name="T13" fmla="*/ 1959800 h 296502"/>
              <a:gd name="T14" fmla="*/ 1140070 w 259991"/>
              <a:gd name="T15" fmla="*/ 1959800 h 296502"/>
              <a:gd name="T16" fmla="*/ 1140070 w 259991"/>
              <a:gd name="T17" fmla="*/ 2059693 h 296502"/>
              <a:gd name="T18" fmla="*/ 709950 w 259991"/>
              <a:gd name="T19" fmla="*/ 2009741 h 296502"/>
              <a:gd name="T20" fmla="*/ 1796038 w 259991"/>
              <a:gd name="T21" fmla="*/ 1578244 h 296502"/>
              <a:gd name="T22" fmla="*/ 2125923 w 259991"/>
              <a:gd name="T23" fmla="*/ 1626269 h 296502"/>
              <a:gd name="T24" fmla="*/ 1796038 w 259991"/>
              <a:gd name="T25" fmla="*/ 1678308 h 296502"/>
              <a:gd name="T26" fmla="*/ 1796038 w 259991"/>
              <a:gd name="T27" fmla="*/ 1578244 h 296502"/>
              <a:gd name="T28" fmla="*/ 1524820 w 259991"/>
              <a:gd name="T29" fmla="*/ 1578244 h 296502"/>
              <a:gd name="T30" fmla="*/ 1524820 w 259991"/>
              <a:gd name="T31" fmla="*/ 1678308 h 296502"/>
              <a:gd name="T32" fmla="*/ 709950 w 259991"/>
              <a:gd name="T33" fmla="*/ 1626269 h 296502"/>
              <a:gd name="T34" fmla="*/ 1418761 w 259991"/>
              <a:gd name="T35" fmla="*/ 1179348 h 296502"/>
              <a:gd name="T36" fmla="*/ 2125940 w 259991"/>
              <a:gd name="T37" fmla="*/ 1225602 h 296502"/>
              <a:gd name="T38" fmla="*/ 1418761 w 259991"/>
              <a:gd name="T39" fmla="*/ 1279560 h 296502"/>
              <a:gd name="T40" fmla="*/ 1418761 w 259991"/>
              <a:gd name="T41" fmla="*/ 1179348 h 296502"/>
              <a:gd name="T42" fmla="*/ 1140070 w 259991"/>
              <a:gd name="T43" fmla="*/ 1179348 h 296502"/>
              <a:gd name="T44" fmla="*/ 1140070 w 259991"/>
              <a:gd name="T45" fmla="*/ 1279560 h 296502"/>
              <a:gd name="T46" fmla="*/ 709950 w 259991"/>
              <a:gd name="T47" fmla="*/ 1225602 h 296502"/>
              <a:gd name="T48" fmla="*/ 1796038 w 259991"/>
              <a:gd name="T49" fmla="*/ 780449 h 296502"/>
              <a:gd name="T50" fmla="*/ 2125923 w 259991"/>
              <a:gd name="T51" fmla="*/ 830553 h 296502"/>
              <a:gd name="T52" fmla="*/ 1796038 w 259991"/>
              <a:gd name="T53" fmla="*/ 880641 h 296502"/>
              <a:gd name="T54" fmla="*/ 1796038 w 259991"/>
              <a:gd name="T55" fmla="*/ 780449 h 296502"/>
              <a:gd name="T56" fmla="*/ 1524820 w 259991"/>
              <a:gd name="T57" fmla="*/ 780449 h 296502"/>
              <a:gd name="T58" fmla="*/ 1524820 w 259991"/>
              <a:gd name="T59" fmla="*/ 880641 h 296502"/>
              <a:gd name="T60" fmla="*/ 709950 w 259991"/>
              <a:gd name="T61" fmla="*/ 830553 h 296502"/>
              <a:gd name="T62" fmla="*/ 445371 w 259991"/>
              <a:gd name="T63" fmla="*/ 329535 h 296502"/>
              <a:gd name="T64" fmla="*/ 496391 w 259991"/>
              <a:gd name="T65" fmla="*/ 2746230 h 296502"/>
              <a:gd name="T66" fmla="*/ 2356806 w 259991"/>
              <a:gd name="T67" fmla="*/ 380492 h 296502"/>
              <a:gd name="T68" fmla="*/ 2454918 w 259991"/>
              <a:gd name="T69" fmla="*/ 380492 h 296502"/>
              <a:gd name="T70" fmla="*/ 2403911 w 259991"/>
              <a:gd name="T71" fmla="*/ 2840389 h 296502"/>
              <a:gd name="T72" fmla="*/ 398273 w 259991"/>
              <a:gd name="T73" fmla="*/ 2793319 h 296502"/>
              <a:gd name="T74" fmla="*/ 445371 w 259991"/>
              <a:gd name="T75" fmla="*/ 329535 h 296502"/>
              <a:gd name="T76" fmla="*/ 753094 w 259991"/>
              <a:gd name="T77" fmla="*/ 247983 h 296502"/>
              <a:gd name="T78" fmla="*/ 1941569 w 259991"/>
              <a:gd name="T79" fmla="*/ 393602 h 296502"/>
              <a:gd name="T80" fmla="*/ 2090629 w 259991"/>
              <a:gd name="T81" fmla="*/ 98402 h 296502"/>
              <a:gd name="T82" fmla="*/ 247093 w 259991"/>
              <a:gd name="T83" fmla="*/ 98402 h 296502"/>
              <a:gd name="T84" fmla="*/ 101979 w 259991"/>
              <a:gd name="T85" fmla="*/ 2995239 h 296502"/>
              <a:gd name="T86" fmla="*/ 2592684 w 259991"/>
              <a:gd name="T87" fmla="*/ 3140865 h 296502"/>
              <a:gd name="T88" fmla="*/ 2741745 w 259991"/>
              <a:gd name="T89" fmla="*/ 247983 h 296502"/>
              <a:gd name="T90" fmla="*/ 2184761 w 259991"/>
              <a:gd name="T91" fmla="*/ 98402 h 296502"/>
              <a:gd name="T92" fmla="*/ 1941569 w 259991"/>
              <a:gd name="T93" fmla="*/ 492005 h 296502"/>
              <a:gd name="T94" fmla="*/ 655029 w 259991"/>
              <a:gd name="T95" fmla="*/ 247983 h 296502"/>
              <a:gd name="T96" fmla="*/ 247093 w 259991"/>
              <a:gd name="T97" fmla="*/ 98402 h 296502"/>
              <a:gd name="T98" fmla="*/ 2592684 w 259991"/>
              <a:gd name="T99" fmla="*/ 0 h 296502"/>
              <a:gd name="T100" fmla="*/ 2835873 w 259991"/>
              <a:gd name="T101" fmla="*/ 2995239 h 296502"/>
              <a:gd name="T102" fmla="*/ 247093 w 259991"/>
              <a:gd name="T103" fmla="*/ 3239269 h 296502"/>
              <a:gd name="T104" fmla="*/ 0 w 259991"/>
              <a:gd name="T105" fmla="*/ 247983 h 29650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59991" h="296502">
                <a:moveTo>
                  <a:pt x="69741" y="215900"/>
                </a:moveTo>
                <a:lnTo>
                  <a:pt x="158860" y="215900"/>
                </a:lnTo>
                <a:cubicBezTo>
                  <a:pt x="161366" y="215900"/>
                  <a:pt x="163155" y="217805"/>
                  <a:pt x="163155" y="220472"/>
                </a:cubicBezTo>
                <a:cubicBezTo>
                  <a:pt x="163155" y="223139"/>
                  <a:pt x="161366" y="225044"/>
                  <a:pt x="158860" y="225044"/>
                </a:cubicBezTo>
                <a:lnTo>
                  <a:pt x="69741" y="225044"/>
                </a:lnTo>
                <a:cubicBezTo>
                  <a:pt x="67236" y="225044"/>
                  <a:pt x="65088" y="223139"/>
                  <a:pt x="65088" y="220472"/>
                </a:cubicBezTo>
                <a:cubicBezTo>
                  <a:pt x="65088" y="217805"/>
                  <a:pt x="67236" y="215900"/>
                  <a:pt x="69741" y="215900"/>
                </a:cubicBezTo>
                <a:close/>
                <a:moveTo>
                  <a:pt x="130070" y="179387"/>
                </a:moveTo>
                <a:lnTo>
                  <a:pt x="190248" y="179387"/>
                </a:lnTo>
                <a:cubicBezTo>
                  <a:pt x="192756" y="179387"/>
                  <a:pt x="194905" y="181292"/>
                  <a:pt x="194905" y="183959"/>
                </a:cubicBezTo>
                <a:cubicBezTo>
                  <a:pt x="194905" y="186626"/>
                  <a:pt x="192756" y="188531"/>
                  <a:pt x="190248" y="188531"/>
                </a:cubicBezTo>
                <a:lnTo>
                  <a:pt x="130070" y="188531"/>
                </a:lnTo>
                <a:cubicBezTo>
                  <a:pt x="127562" y="188531"/>
                  <a:pt x="125413" y="186626"/>
                  <a:pt x="125413" y="183959"/>
                </a:cubicBezTo>
                <a:cubicBezTo>
                  <a:pt x="125413" y="181292"/>
                  <a:pt x="127562" y="179387"/>
                  <a:pt x="130070" y="179387"/>
                </a:cubicBezTo>
                <a:close/>
                <a:moveTo>
                  <a:pt x="69748" y="179387"/>
                </a:moveTo>
                <a:lnTo>
                  <a:pt x="104520" y="179387"/>
                </a:lnTo>
                <a:cubicBezTo>
                  <a:pt x="107387" y="179387"/>
                  <a:pt x="109180" y="181292"/>
                  <a:pt x="109180" y="183959"/>
                </a:cubicBezTo>
                <a:cubicBezTo>
                  <a:pt x="109180" y="186626"/>
                  <a:pt x="107387" y="188531"/>
                  <a:pt x="104520" y="188531"/>
                </a:cubicBezTo>
                <a:lnTo>
                  <a:pt x="69748" y="188531"/>
                </a:lnTo>
                <a:cubicBezTo>
                  <a:pt x="67239" y="188531"/>
                  <a:pt x="65088" y="186626"/>
                  <a:pt x="65088" y="183959"/>
                </a:cubicBezTo>
                <a:cubicBezTo>
                  <a:pt x="65088" y="181292"/>
                  <a:pt x="67239" y="179387"/>
                  <a:pt x="69748" y="179387"/>
                </a:cubicBezTo>
                <a:close/>
                <a:moveTo>
                  <a:pt x="164659" y="144462"/>
                </a:moveTo>
                <a:lnTo>
                  <a:pt x="190223" y="144462"/>
                </a:lnTo>
                <a:cubicBezTo>
                  <a:pt x="192743" y="144462"/>
                  <a:pt x="194903" y="146660"/>
                  <a:pt x="194903" y="148858"/>
                </a:cubicBezTo>
                <a:cubicBezTo>
                  <a:pt x="194903" y="151423"/>
                  <a:pt x="192743" y="153621"/>
                  <a:pt x="190223" y="153621"/>
                </a:cubicBezTo>
                <a:lnTo>
                  <a:pt x="164659" y="153621"/>
                </a:lnTo>
                <a:cubicBezTo>
                  <a:pt x="162499" y="153621"/>
                  <a:pt x="160338" y="151423"/>
                  <a:pt x="160338" y="148858"/>
                </a:cubicBezTo>
                <a:cubicBezTo>
                  <a:pt x="160338" y="146660"/>
                  <a:pt x="162499" y="144462"/>
                  <a:pt x="164659" y="144462"/>
                </a:cubicBezTo>
                <a:close/>
                <a:moveTo>
                  <a:pt x="69757" y="144462"/>
                </a:moveTo>
                <a:lnTo>
                  <a:pt x="139794" y="144462"/>
                </a:lnTo>
                <a:cubicBezTo>
                  <a:pt x="142308" y="144462"/>
                  <a:pt x="144104" y="146660"/>
                  <a:pt x="144104" y="148858"/>
                </a:cubicBezTo>
                <a:cubicBezTo>
                  <a:pt x="144104" y="151423"/>
                  <a:pt x="142308" y="153621"/>
                  <a:pt x="139794" y="153621"/>
                </a:cubicBezTo>
                <a:lnTo>
                  <a:pt x="69757" y="153621"/>
                </a:lnTo>
                <a:cubicBezTo>
                  <a:pt x="67243" y="153621"/>
                  <a:pt x="65088" y="151423"/>
                  <a:pt x="65088" y="148858"/>
                </a:cubicBezTo>
                <a:cubicBezTo>
                  <a:pt x="65088" y="146660"/>
                  <a:pt x="67243" y="144462"/>
                  <a:pt x="69757" y="144462"/>
                </a:cubicBezTo>
                <a:close/>
                <a:moveTo>
                  <a:pt x="130070" y="107950"/>
                </a:moveTo>
                <a:lnTo>
                  <a:pt x="190248" y="107950"/>
                </a:lnTo>
                <a:cubicBezTo>
                  <a:pt x="192756" y="107950"/>
                  <a:pt x="194905" y="110067"/>
                  <a:pt x="194905" y="112183"/>
                </a:cubicBezTo>
                <a:cubicBezTo>
                  <a:pt x="194905" y="115006"/>
                  <a:pt x="192756" y="117122"/>
                  <a:pt x="190248" y="117122"/>
                </a:cubicBezTo>
                <a:lnTo>
                  <a:pt x="130070" y="117122"/>
                </a:lnTo>
                <a:cubicBezTo>
                  <a:pt x="127562" y="117122"/>
                  <a:pt x="125413" y="115006"/>
                  <a:pt x="125413" y="112183"/>
                </a:cubicBezTo>
                <a:cubicBezTo>
                  <a:pt x="125413" y="110067"/>
                  <a:pt x="127562" y="107950"/>
                  <a:pt x="130070" y="107950"/>
                </a:cubicBezTo>
                <a:close/>
                <a:moveTo>
                  <a:pt x="69748" y="107950"/>
                </a:moveTo>
                <a:lnTo>
                  <a:pt x="104520" y="107950"/>
                </a:lnTo>
                <a:cubicBezTo>
                  <a:pt x="107387" y="107950"/>
                  <a:pt x="109180" y="110067"/>
                  <a:pt x="109180" y="112183"/>
                </a:cubicBezTo>
                <a:cubicBezTo>
                  <a:pt x="109180" y="115006"/>
                  <a:pt x="107387" y="117122"/>
                  <a:pt x="104520" y="117122"/>
                </a:cubicBezTo>
                <a:lnTo>
                  <a:pt x="69748" y="117122"/>
                </a:lnTo>
                <a:cubicBezTo>
                  <a:pt x="67239" y="117122"/>
                  <a:pt x="65088" y="115006"/>
                  <a:pt x="65088" y="112183"/>
                </a:cubicBezTo>
                <a:cubicBezTo>
                  <a:pt x="65088" y="110067"/>
                  <a:pt x="67239" y="107950"/>
                  <a:pt x="69748" y="107950"/>
                </a:cubicBezTo>
                <a:close/>
                <a:moveTo>
                  <a:pt x="164659" y="71437"/>
                </a:moveTo>
                <a:lnTo>
                  <a:pt x="190223" y="71437"/>
                </a:lnTo>
                <a:cubicBezTo>
                  <a:pt x="192743" y="71437"/>
                  <a:pt x="194903" y="73554"/>
                  <a:pt x="194903" y="76023"/>
                </a:cubicBezTo>
                <a:cubicBezTo>
                  <a:pt x="194903" y="78493"/>
                  <a:pt x="192743" y="80609"/>
                  <a:pt x="190223" y="80609"/>
                </a:cubicBezTo>
                <a:lnTo>
                  <a:pt x="164659" y="80609"/>
                </a:lnTo>
                <a:cubicBezTo>
                  <a:pt x="162499" y="80609"/>
                  <a:pt x="160338" y="78493"/>
                  <a:pt x="160338" y="76023"/>
                </a:cubicBezTo>
                <a:cubicBezTo>
                  <a:pt x="160338" y="73554"/>
                  <a:pt x="162499" y="71437"/>
                  <a:pt x="164659" y="71437"/>
                </a:cubicBezTo>
                <a:close/>
                <a:moveTo>
                  <a:pt x="69757" y="71437"/>
                </a:moveTo>
                <a:lnTo>
                  <a:pt x="139794" y="71437"/>
                </a:lnTo>
                <a:cubicBezTo>
                  <a:pt x="142308" y="71437"/>
                  <a:pt x="144104" y="73554"/>
                  <a:pt x="144104" y="76023"/>
                </a:cubicBezTo>
                <a:cubicBezTo>
                  <a:pt x="144104" y="78493"/>
                  <a:pt x="142308" y="80609"/>
                  <a:pt x="139794" y="80609"/>
                </a:cubicBezTo>
                <a:lnTo>
                  <a:pt x="69757" y="80609"/>
                </a:lnTo>
                <a:cubicBezTo>
                  <a:pt x="67243" y="80609"/>
                  <a:pt x="65088" y="78493"/>
                  <a:pt x="65088" y="76023"/>
                </a:cubicBezTo>
                <a:cubicBezTo>
                  <a:pt x="65088" y="73554"/>
                  <a:pt x="67243" y="71437"/>
                  <a:pt x="69757" y="71437"/>
                </a:cubicBezTo>
                <a:close/>
                <a:moveTo>
                  <a:pt x="40831" y="30162"/>
                </a:moveTo>
                <a:cubicBezTo>
                  <a:pt x="43709" y="30162"/>
                  <a:pt x="45509" y="32317"/>
                  <a:pt x="45509" y="34830"/>
                </a:cubicBezTo>
                <a:lnTo>
                  <a:pt x="45509" y="251372"/>
                </a:lnTo>
                <a:lnTo>
                  <a:pt x="216070" y="251372"/>
                </a:lnTo>
                <a:lnTo>
                  <a:pt x="216070" y="34830"/>
                </a:lnTo>
                <a:cubicBezTo>
                  <a:pt x="216070" y="32317"/>
                  <a:pt x="218229" y="30162"/>
                  <a:pt x="220388" y="30162"/>
                </a:cubicBezTo>
                <a:cubicBezTo>
                  <a:pt x="222906" y="30162"/>
                  <a:pt x="225065" y="32317"/>
                  <a:pt x="225065" y="34830"/>
                </a:cubicBezTo>
                <a:lnTo>
                  <a:pt x="225065" y="255682"/>
                </a:lnTo>
                <a:cubicBezTo>
                  <a:pt x="225065" y="258195"/>
                  <a:pt x="222906" y="259991"/>
                  <a:pt x="220388" y="259991"/>
                </a:cubicBezTo>
                <a:lnTo>
                  <a:pt x="40831" y="259991"/>
                </a:lnTo>
                <a:cubicBezTo>
                  <a:pt x="38312" y="259991"/>
                  <a:pt x="36513" y="258195"/>
                  <a:pt x="36513" y="255682"/>
                </a:cubicBezTo>
                <a:lnTo>
                  <a:pt x="36513" y="34830"/>
                </a:lnTo>
                <a:cubicBezTo>
                  <a:pt x="36513" y="32317"/>
                  <a:pt x="38312" y="30162"/>
                  <a:pt x="40831" y="30162"/>
                </a:cubicBezTo>
                <a:close/>
                <a:moveTo>
                  <a:pt x="69043" y="9007"/>
                </a:moveTo>
                <a:lnTo>
                  <a:pt x="69043" y="22697"/>
                </a:lnTo>
                <a:cubicBezTo>
                  <a:pt x="69043" y="29902"/>
                  <a:pt x="74797" y="36027"/>
                  <a:pt x="82349" y="36027"/>
                </a:cubicBezTo>
                <a:lnTo>
                  <a:pt x="178002" y="36027"/>
                </a:lnTo>
                <a:cubicBezTo>
                  <a:pt x="185194" y="36027"/>
                  <a:pt x="191667" y="29902"/>
                  <a:pt x="191667" y="22697"/>
                </a:cubicBezTo>
                <a:lnTo>
                  <a:pt x="191667" y="9007"/>
                </a:lnTo>
                <a:lnTo>
                  <a:pt x="69043" y="9007"/>
                </a:lnTo>
                <a:close/>
                <a:moveTo>
                  <a:pt x="22655" y="9007"/>
                </a:moveTo>
                <a:cubicBezTo>
                  <a:pt x="15103" y="9007"/>
                  <a:pt x="9349" y="15131"/>
                  <a:pt x="9349" y="22697"/>
                </a:cubicBezTo>
                <a:lnTo>
                  <a:pt x="9349" y="274165"/>
                </a:lnTo>
                <a:cubicBezTo>
                  <a:pt x="9349" y="281371"/>
                  <a:pt x="15103" y="287495"/>
                  <a:pt x="22655" y="287495"/>
                </a:cubicBezTo>
                <a:lnTo>
                  <a:pt x="237695" y="287495"/>
                </a:lnTo>
                <a:cubicBezTo>
                  <a:pt x="245247" y="287495"/>
                  <a:pt x="251360" y="281371"/>
                  <a:pt x="251360" y="274165"/>
                </a:cubicBezTo>
                <a:lnTo>
                  <a:pt x="251360" y="22697"/>
                </a:lnTo>
                <a:cubicBezTo>
                  <a:pt x="251360" y="15131"/>
                  <a:pt x="245247" y="9007"/>
                  <a:pt x="237695" y="9007"/>
                </a:cubicBezTo>
                <a:lnTo>
                  <a:pt x="200297" y="9007"/>
                </a:lnTo>
                <a:lnTo>
                  <a:pt x="200297" y="22697"/>
                </a:lnTo>
                <a:cubicBezTo>
                  <a:pt x="200297" y="34586"/>
                  <a:pt x="190228" y="45034"/>
                  <a:pt x="178002" y="45034"/>
                </a:cubicBezTo>
                <a:lnTo>
                  <a:pt x="82349" y="45034"/>
                </a:lnTo>
                <a:cubicBezTo>
                  <a:pt x="70122" y="45034"/>
                  <a:pt x="60053" y="34586"/>
                  <a:pt x="60053" y="22697"/>
                </a:cubicBezTo>
                <a:lnTo>
                  <a:pt x="60053" y="9007"/>
                </a:lnTo>
                <a:lnTo>
                  <a:pt x="22655" y="9007"/>
                </a:lnTo>
                <a:close/>
                <a:moveTo>
                  <a:pt x="22655" y="0"/>
                </a:moveTo>
                <a:lnTo>
                  <a:pt x="237695" y="0"/>
                </a:lnTo>
                <a:cubicBezTo>
                  <a:pt x="250281" y="0"/>
                  <a:pt x="259991" y="10087"/>
                  <a:pt x="259991" y="22697"/>
                </a:cubicBezTo>
                <a:lnTo>
                  <a:pt x="259991" y="274165"/>
                </a:lnTo>
                <a:cubicBezTo>
                  <a:pt x="259991" y="286414"/>
                  <a:pt x="250281" y="296502"/>
                  <a:pt x="237695" y="296502"/>
                </a:cubicBezTo>
                <a:lnTo>
                  <a:pt x="22655" y="296502"/>
                </a:lnTo>
                <a:cubicBezTo>
                  <a:pt x="10428" y="296502"/>
                  <a:pt x="0" y="286414"/>
                  <a:pt x="0" y="274165"/>
                </a:cubicBezTo>
                <a:lnTo>
                  <a:pt x="0" y="22697"/>
                </a:lnTo>
                <a:cubicBezTo>
                  <a:pt x="0" y="10087"/>
                  <a:pt x="10428" y="0"/>
                  <a:pt x="226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59" name="Freeform 951">
            <a:extLst>
              <a:ext uri="{FF2B5EF4-FFF2-40B4-BE49-F238E27FC236}">
                <a16:creationId xmlns:a16="http://schemas.microsoft.com/office/drawing/2014/main" xmlns="" id="{561E3DE5-16C3-A341-B977-4CAF44ECF3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38112" y="8877819"/>
            <a:ext cx="914410" cy="914410"/>
          </a:xfrm>
          <a:custGeom>
            <a:avLst/>
            <a:gdLst>
              <a:gd name="T0" fmla="*/ 569066 w 296503"/>
              <a:gd name="T1" fmla="*/ 2708419 h 296019"/>
              <a:gd name="T2" fmla="*/ 683277 w 296503"/>
              <a:gd name="T3" fmla="*/ 2161340 h 296019"/>
              <a:gd name="T4" fmla="*/ 998336 w 296503"/>
              <a:gd name="T5" fmla="*/ 2341013 h 296019"/>
              <a:gd name="T6" fmla="*/ 2888737 w 296503"/>
              <a:gd name="T7" fmla="*/ 839582 h 296019"/>
              <a:gd name="T8" fmla="*/ 654142 w 296503"/>
              <a:gd name="T9" fmla="*/ 430365 h 296019"/>
              <a:gd name="T10" fmla="*/ 654142 w 296503"/>
              <a:gd name="T11" fmla="*/ 925568 h 296019"/>
              <a:gd name="T12" fmla="*/ 2408267 w 296503"/>
              <a:gd name="T13" fmla="*/ 356403 h 296019"/>
              <a:gd name="T14" fmla="*/ 927457 w 296503"/>
              <a:gd name="T15" fmla="*/ 2273153 h 296019"/>
              <a:gd name="T16" fmla="*/ 2408267 w 296503"/>
              <a:gd name="T17" fmla="*/ 356403 h 296019"/>
              <a:gd name="T18" fmla="*/ 2076695 w 296503"/>
              <a:gd name="T19" fmla="*/ 258633 h 296019"/>
              <a:gd name="T20" fmla="*/ 2076695 w 296503"/>
              <a:gd name="T21" fmla="*/ 358481 h 296019"/>
              <a:gd name="T22" fmla="*/ 752664 w 296503"/>
              <a:gd name="T23" fmla="*/ 973487 h 296019"/>
              <a:gd name="T24" fmla="*/ 94601 w 296503"/>
              <a:gd name="T25" fmla="*/ 1025404 h 296019"/>
              <a:gd name="T26" fmla="*/ 2880584 w 296503"/>
              <a:gd name="T27" fmla="*/ 3181954 h 296019"/>
              <a:gd name="T28" fmla="*/ 2927862 w 296503"/>
              <a:gd name="T29" fmla="*/ 1125261 h 296019"/>
              <a:gd name="T30" fmla="*/ 2979091 w 296503"/>
              <a:gd name="T31" fmla="*/ 3233868 h 296019"/>
              <a:gd name="T32" fmla="*/ 47278 w 296503"/>
              <a:gd name="T33" fmla="*/ 3281802 h 296019"/>
              <a:gd name="T34" fmla="*/ 0 w 296503"/>
              <a:gd name="T35" fmla="*/ 973487 h 296019"/>
              <a:gd name="T36" fmla="*/ 665956 w 296503"/>
              <a:gd name="T37" fmla="*/ 274616 h 296019"/>
              <a:gd name="T38" fmla="*/ 2620940 w 296503"/>
              <a:gd name="T39" fmla="*/ 136754 h 296019"/>
              <a:gd name="T40" fmla="*/ 2959636 w 296503"/>
              <a:gd name="T41" fmla="*/ 771682 h 296019"/>
              <a:gd name="T42" fmla="*/ 3136852 w 296503"/>
              <a:gd name="T43" fmla="*/ 536092 h 296019"/>
              <a:gd name="T44" fmla="*/ 2798156 w 296503"/>
              <a:gd name="T45" fmla="*/ 136754 h 296019"/>
              <a:gd name="T46" fmla="*/ 2710045 w 296503"/>
              <a:gd name="T47" fmla="*/ 0 h 296019"/>
              <a:gd name="T48" fmla="*/ 3172293 w 296503"/>
              <a:gd name="T49" fmla="*/ 376375 h 296019"/>
              <a:gd name="T50" fmla="*/ 3172293 w 296503"/>
              <a:gd name="T51" fmla="*/ 695822 h 296019"/>
              <a:gd name="T52" fmla="*/ 3054150 w 296503"/>
              <a:gd name="T53" fmla="*/ 867523 h 296019"/>
              <a:gd name="T54" fmla="*/ 3022647 w 296503"/>
              <a:gd name="T55" fmla="*/ 955378 h 296019"/>
              <a:gd name="T56" fmla="*/ 2959636 w 296503"/>
              <a:gd name="T57" fmla="*/ 911446 h 296019"/>
              <a:gd name="T58" fmla="*/ 1214956 w 296503"/>
              <a:gd name="T59" fmla="*/ 2668452 h 296019"/>
              <a:gd name="T60" fmla="*/ 502135 w 296503"/>
              <a:gd name="T61" fmla="*/ 2824216 h 296019"/>
              <a:gd name="T62" fmla="*/ 454887 w 296503"/>
              <a:gd name="T63" fmla="*/ 2764299 h 296019"/>
              <a:gd name="T64" fmla="*/ 620262 w 296503"/>
              <a:gd name="T65" fmla="*/ 2029544 h 296019"/>
              <a:gd name="T66" fmla="*/ 2313736 w 296503"/>
              <a:gd name="T67" fmla="*/ 256560 h 296019"/>
              <a:gd name="T68" fmla="*/ 2380709 w 296503"/>
              <a:gd name="T69" fmla="*/ 188687 h 296019"/>
              <a:gd name="T70" fmla="*/ 2553987 w 296503"/>
              <a:gd name="T71" fmla="*/ 68890 h 29601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96503" h="296019">
                <a:moveTo>
                  <a:pt x="62544" y="194953"/>
                </a:moveTo>
                <a:lnTo>
                  <a:pt x="52090" y="244298"/>
                </a:lnTo>
                <a:lnTo>
                  <a:pt x="101117" y="233853"/>
                </a:lnTo>
                <a:lnTo>
                  <a:pt x="62544" y="194953"/>
                </a:lnTo>
                <a:close/>
                <a:moveTo>
                  <a:pt x="245674" y="57000"/>
                </a:moveTo>
                <a:lnTo>
                  <a:pt x="91383" y="211161"/>
                </a:lnTo>
                <a:lnTo>
                  <a:pt x="110129" y="229891"/>
                </a:lnTo>
                <a:lnTo>
                  <a:pt x="264419" y="75730"/>
                </a:lnTo>
                <a:lnTo>
                  <a:pt x="245674" y="57000"/>
                </a:lnTo>
                <a:close/>
                <a:moveTo>
                  <a:pt x="59876" y="38819"/>
                </a:moveTo>
                <a:lnTo>
                  <a:pt x="15150" y="83487"/>
                </a:lnTo>
                <a:lnTo>
                  <a:pt x="59876" y="83487"/>
                </a:lnTo>
                <a:lnTo>
                  <a:pt x="59876" y="38819"/>
                </a:lnTo>
                <a:close/>
                <a:moveTo>
                  <a:pt x="220439" y="32147"/>
                </a:moveTo>
                <a:lnTo>
                  <a:pt x="66149" y="186308"/>
                </a:lnTo>
                <a:lnTo>
                  <a:pt x="84895" y="205038"/>
                </a:lnTo>
                <a:lnTo>
                  <a:pt x="239185" y="50877"/>
                </a:lnTo>
                <a:lnTo>
                  <a:pt x="220439" y="32147"/>
                </a:lnTo>
                <a:close/>
                <a:moveTo>
                  <a:pt x="64205" y="23329"/>
                </a:moveTo>
                <a:lnTo>
                  <a:pt x="190089" y="23329"/>
                </a:lnTo>
                <a:cubicBezTo>
                  <a:pt x="192614" y="23329"/>
                  <a:pt x="194778" y="25851"/>
                  <a:pt x="194778" y="28012"/>
                </a:cubicBezTo>
                <a:cubicBezTo>
                  <a:pt x="194778" y="30534"/>
                  <a:pt x="192614" y="32335"/>
                  <a:pt x="190089" y="32335"/>
                </a:cubicBezTo>
                <a:lnTo>
                  <a:pt x="68894" y="32335"/>
                </a:lnTo>
                <a:lnTo>
                  <a:pt x="68894" y="87809"/>
                </a:lnTo>
                <a:cubicBezTo>
                  <a:pt x="68894" y="90331"/>
                  <a:pt x="66730" y="92492"/>
                  <a:pt x="64205" y="92492"/>
                </a:cubicBezTo>
                <a:lnTo>
                  <a:pt x="8657" y="92492"/>
                </a:lnTo>
                <a:lnTo>
                  <a:pt x="8657" y="287013"/>
                </a:lnTo>
                <a:lnTo>
                  <a:pt x="263672" y="287013"/>
                </a:lnTo>
                <a:lnTo>
                  <a:pt x="263672" y="105820"/>
                </a:lnTo>
                <a:cubicBezTo>
                  <a:pt x="263672" y="103659"/>
                  <a:pt x="265836" y="101498"/>
                  <a:pt x="268000" y="101498"/>
                </a:cubicBezTo>
                <a:cubicBezTo>
                  <a:pt x="270525" y="101498"/>
                  <a:pt x="272690" y="103659"/>
                  <a:pt x="272690" y="105820"/>
                </a:cubicBezTo>
                <a:lnTo>
                  <a:pt x="272690" y="291696"/>
                </a:lnTo>
                <a:cubicBezTo>
                  <a:pt x="272690" y="293858"/>
                  <a:pt x="270525" y="296019"/>
                  <a:pt x="268000" y="296019"/>
                </a:cubicBezTo>
                <a:lnTo>
                  <a:pt x="4329" y="296019"/>
                </a:lnTo>
                <a:cubicBezTo>
                  <a:pt x="1804" y="296019"/>
                  <a:pt x="0" y="293858"/>
                  <a:pt x="0" y="291696"/>
                </a:cubicBezTo>
                <a:lnTo>
                  <a:pt x="0" y="87809"/>
                </a:lnTo>
                <a:cubicBezTo>
                  <a:pt x="0" y="86729"/>
                  <a:pt x="361" y="85648"/>
                  <a:pt x="1082" y="84567"/>
                </a:cubicBezTo>
                <a:lnTo>
                  <a:pt x="60959" y="24770"/>
                </a:lnTo>
                <a:cubicBezTo>
                  <a:pt x="62041" y="24050"/>
                  <a:pt x="63123" y="23329"/>
                  <a:pt x="64205" y="23329"/>
                </a:cubicBezTo>
                <a:close/>
                <a:moveTo>
                  <a:pt x="239906" y="12336"/>
                </a:moveTo>
                <a:lnTo>
                  <a:pt x="226568" y="25664"/>
                </a:lnTo>
                <a:lnTo>
                  <a:pt x="270908" y="69607"/>
                </a:lnTo>
                <a:lnTo>
                  <a:pt x="284246" y="56280"/>
                </a:lnTo>
                <a:cubicBezTo>
                  <a:pt x="286049" y="54119"/>
                  <a:pt x="287130" y="51237"/>
                  <a:pt x="287130" y="48356"/>
                </a:cubicBezTo>
                <a:cubicBezTo>
                  <a:pt x="287130" y="45114"/>
                  <a:pt x="286049" y="42232"/>
                  <a:pt x="284246" y="40071"/>
                </a:cubicBezTo>
                <a:lnTo>
                  <a:pt x="256128" y="12336"/>
                </a:lnTo>
                <a:cubicBezTo>
                  <a:pt x="251802" y="8014"/>
                  <a:pt x="244592" y="8014"/>
                  <a:pt x="239906" y="12336"/>
                </a:cubicBezTo>
                <a:close/>
                <a:moveTo>
                  <a:pt x="248062" y="0"/>
                </a:moveTo>
                <a:cubicBezTo>
                  <a:pt x="253244" y="0"/>
                  <a:pt x="258471" y="2071"/>
                  <a:pt x="262617" y="6213"/>
                </a:cubicBezTo>
                <a:lnTo>
                  <a:pt x="290374" y="33948"/>
                </a:lnTo>
                <a:cubicBezTo>
                  <a:pt x="294340" y="37550"/>
                  <a:pt x="296503" y="42953"/>
                  <a:pt x="296503" y="48356"/>
                </a:cubicBezTo>
                <a:cubicBezTo>
                  <a:pt x="296503" y="53758"/>
                  <a:pt x="294340" y="58801"/>
                  <a:pt x="290374" y="62763"/>
                </a:cubicBezTo>
                <a:lnTo>
                  <a:pt x="277036" y="75730"/>
                </a:lnTo>
                <a:lnTo>
                  <a:pt x="279560" y="78251"/>
                </a:lnTo>
                <a:cubicBezTo>
                  <a:pt x="281723" y="80412"/>
                  <a:pt x="281723" y="82934"/>
                  <a:pt x="279920" y="84735"/>
                </a:cubicBezTo>
                <a:cubicBezTo>
                  <a:pt x="278839" y="85815"/>
                  <a:pt x="277757" y="86175"/>
                  <a:pt x="276676" y="86175"/>
                </a:cubicBezTo>
                <a:cubicBezTo>
                  <a:pt x="275234" y="86175"/>
                  <a:pt x="274513" y="85815"/>
                  <a:pt x="273431" y="84735"/>
                </a:cubicBezTo>
                <a:lnTo>
                  <a:pt x="270908" y="82213"/>
                </a:lnTo>
                <a:lnTo>
                  <a:pt x="113373" y="239256"/>
                </a:lnTo>
                <a:cubicBezTo>
                  <a:pt x="112652" y="239976"/>
                  <a:pt x="111931" y="240336"/>
                  <a:pt x="111210" y="240697"/>
                </a:cubicBezTo>
                <a:lnTo>
                  <a:pt x="47043" y="254384"/>
                </a:lnTo>
                <a:cubicBezTo>
                  <a:pt x="46683" y="254744"/>
                  <a:pt x="46322" y="254744"/>
                  <a:pt x="45962" y="254744"/>
                </a:cubicBezTo>
                <a:cubicBezTo>
                  <a:pt x="44880" y="254744"/>
                  <a:pt x="43799" y="254024"/>
                  <a:pt x="43078" y="253303"/>
                </a:cubicBezTo>
                <a:cubicBezTo>
                  <a:pt x="41996" y="252223"/>
                  <a:pt x="41275" y="250782"/>
                  <a:pt x="41636" y="249341"/>
                </a:cubicBezTo>
                <a:lnTo>
                  <a:pt x="55334" y="185227"/>
                </a:lnTo>
                <a:cubicBezTo>
                  <a:pt x="55695" y="184507"/>
                  <a:pt x="56055" y="183427"/>
                  <a:pt x="56776" y="183066"/>
                </a:cubicBezTo>
                <a:lnTo>
                  <a:pt x="213950" y="25664"/>
                </a:lnTo>
                <a:lnTo>
                  <a:pt x="211787" y="23142"/>
                </a:lnTo>
                <a:cubicBezTo>
                  <a:pt x="209985" y="21701"/>
                  <a:pt x="209985" y="18820"/>
                  <a:pt x="211787" y="17019"/>
                </a:cubicBezTo>
                <a:cubicBezTo>
                  <a:pt x="213229" y="15218"/>
                  <a:pt x="216474" y="15218"/>
                  <a:pt x="217916" y="17019"/>
                </a:cubicBezTo>
                <a:lnTo>
                  <a:pt x="220439" y="19180"/>
                </a:lnTo>
                <a:lnTo>
                  <a:pt x="233777" y="6213"/>
                </a:lnTo>
                <a:cubicBezTo>
                  <a:pt x="237743" y="2071"/>
                  <a:pt x="242880" y="0"/>
                  <a:pt x="2480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63" name="Freeform 962">
            <a:extLst>
              <a:ext uri="{FF2B5EF4-FFF2-40B4-BE49-F238E27FC236}">
                <a16:creationId xmlns:a16="http://schemas.microsoft.com/office/drawing/2014/main" xmlns="" id="{6F00B4FF-E1E4-8941-840E-34AC2C7204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88299" y="11800233"/>
            <a:ext cx="914408" cy="914408"/>
          </a:xfrm>
          <a:custGeom>
            <a:avLst/>
            <a:gdLst>
              <a:gd name="T0" fmla="*/ 2366518 w 296503"/>
              <a:gd name="T1" fmla="*/ 3140931 h 296504"/>
              <a:gd name="T2" fmla="*/ 2789041 w 296503"/>
              <a:gd name="T3" fmla="*/ 2913052 h 296504"/>
              <a:gd name="T4" fmla="*/ 448790 w 296503"/>
              <a:gd name="T5" fmla="*/ 2913052 h 296504"/>
              <a:gd name="T6" fmla="*/ 873961 w 296503"/>
              <a:gd name="T7" fmla="*/ 3140931 h 296504"/>
              <a:gd name="T8" fmla="*/ 448790 w 296503"/>
              <a:gd name="T9" fmla="*/ 2913052 h 296504"/>
              <a:gd name="T10" fmla="*/ 2058506 w 296503"/>
              <a:gd name="T11" fmla="*/ 2810916 h 296504"/>
              <a:gd name="T12" fmla="*/ 3144446 w 296503"/>
              <a:gd name="T13" fmla="*/ 2127312 h 296504"/>
              <a:gd name="T14" fmla="*/ 98425 w 296503"/>
              <a:gd name="T15" fmla="*/ 2127312 h 296504"/>
              <a:gd name="T16" fmla="*/ 1177096 w 296503"/>
              <a:gd name="T17" fmla="*/ 2810916 h 296504"/>
              <a:gd name="T18" fmla="*/ 98425 w 296503"/>
              <a:gd name="T19" fmla="*/ 2127312 h 296504"/>
              <a:gd name="T20" fmla="*/ 3191833 w 296503"/>
              <a:gd name="T21" fmla="*/ 2029087 h 296504"/>
              <a:gd name="T22" fmla="*/ 3239218 w 296503"/>
              <a:gd name="T23" fmla="*/ 2861985 h 296504"/>
              <a:gd name="T24" fmla="*/ 2887779 w 296503"/>
              <a:gd name="T25" fmla="*/ 2913052 h 296504"/>
              <a:gd name="T26" fmla="*/ 3124704 w 296503"/>
              <a:gd name="T27" fmla="*/ 3140931 h 296504"/>
              <a:gd name="T28" fmla="*/ 3124704 w 296503"/>
              <a:gd name="T29" fmla="*/ 3239143 h 296504"/>
              <a:gd name="T30" fmla="*/ 2022966 w 296503"/>
              <a:gd name="T31" fmla="*/ 3188061 h 296504"/>
              <a:gd name="T32" fmla="*/ 2263860 w 296503"/>
              <a:gd name="T33" fmla="*/ 3140931 h 296504"/>
              <a:gd name="T34" fmla="*/ 2007170 w 296503"/>
              <a:gd name="T35" fmla="*/ 2913052 h 296504"/>
              <a:gd name="T36" fmla="*/ 1959781 w 296503"/>
              <a:gd name="T37" fmla="*/ 2080169 h 296504"/>
              <a:gd name="T38" fmla="*/ 51200 w 296503"/>
              <a:gd name="T39" fmla="*/ 2029087 h 296504"/>
              <a:gd name="T40" fmla="*/ 1279460 w 296503"/>
              <a:gd name="T41" fmla="*/ 2080169 h 296504"/>
              <a:gd name="T42" fmla="*/ 1228284 w 296503"/>
              <a:gd name="T43" fmla="*/ 2913052 h 296504"/>
              <a:gd name="T44" fmla="*/ 976339 w 296503"/>
              <a:gd name="T45" fmla="*/ 3140931 h 296504"/>
              <a:gd name="T46" fmla="*/ 1212529 w 296503"/>
              <a:gd name="T47" fmla="*/ 3188061 h 296504"/>
              <a:gd name="T48" fmla="*/ 118099 w 296503"/>
              <a:gd name="T49" fmla="*/ 3239143 h 296504"/>
              <a:gd name="T50" fmla="*/ 118099 w 296503"/>
              <a:gd name="T51" fmla="*/ 3140931 h 296504"/>
              <a:gd name="T52" fmla="*/ 350375 w 296503"/>
              <a:gd name="T53" fmla="*/ 2913052 h 296504"/>
              <a:gd name="T54" fmla="*/ 0 w 296503"/>
              <a:gd name="T55" fmla="*/ 2861985 h 296504"/>
              <a:gd name="T56" fmla="*/ 51200 w 296503"/>
              <a:gd name="T57" fmla="*/ 2029087 h 296504"/>
              <a:gd name="T58" fmla="*/ 1653077 w 296503"/>
              <a:gd name="T59" fmla="*/ 1296361 h 296504"/>
              <a:gd name="T60" fmla="*/ 3192007 w 296503"/>
              <a:gd name="T61" fmla="*/ 1574566 h 296504"/>
              <a:gd name="T62" fmla="*/ 3192007 w 296503"/>
              <a:gd name="T63" fmla="*/ 1677899 h 296504"/>
              <a:gd name="T64" fmla="*/ 2648843 w 296503"/>
              <a:gd name="T65" fmla="*/ 1956108 h 296504"/>
              <a:gd name="T66" fmla="*/ 2554396 w 296503"/>
              <a:gd name="T67" fmla="*/ 1956108 h 296504"/>
              <a:gd name="T68" fmla="*/ 688799 w 296503"/>
              <a:gd name="T69" fmla="*/ 1677899 h 296504"/>
              <a:gd name="T70" fmla="*/ 641546 w 296503"/>
              <a:gd name="T71" fmla="*/ 2007769 h 296504"/>
              <a:gd name="T72" fmla="*/ 590399 w 296503"/>
              <a:gd name="T73" fmla="*/ 1677899 h 296504"/>
              <a:gd name="T74" fmla="*/ 0 w 296503"/>
              <a:gd name="T75" fmla="*/ 1626222 h 296504"/>
              <a:gd name="T76" fmla="*/ 1554675 w 296503"/>
              <a:gd name="T77" fmla="*/ 1574566 h 296504"/>
              <a:gd name="T78" fmla="*/ 1601901 w 296503"/>
              <a:gd name="T79" fmla="*/ 1248673 h 296504"/>
              <a:gd name="T80" fmla="*/ 1387135 w 296503"/>
              <a:gd name="T81" fmla="*/ 1111497 h 296504"/>
              <a:gd name="T82" fmla="*/ 1809150 w 296503"/>
              <a:gd name="T83" fmla="*/ 882893 h 296504"/>
              <a:gd name="T84" fmla="*/ 1086250 w 296503"/>
              <a:gd name="T85" fmla="*/ 98543 h 296504"/>
              <a:gd name="T86" fmla="*/ 2156921 w 296503"/>
              <a:gd name="T87" fmla="*/ 784346 h 296504"/>
              <a:gd name="T88" fmla="*/ 1086250 w 296503"/>
              <a:gd name="T89" fmla="*/ 98543 h 296504"/>
              <a:gd name="T90" fmla="*/ 2203808 w 296503"/>
              <a:gd name="T91" fmla="*/ 0 h 296504"/>
              <a:gd name="T92" fmla="*/ 2250700 w 296503"/>
              <a:gd name="T93" fmla="*/ 835612 h 296504"/>
              <a:gd name="T94" fmla="*/ 1906835 w 296503"/>
              <a:gd name="T95" fmla="*/ 882893 h 296504"/>
              <a:gd name="T96" fmla="*/ 2141295 w 296503"/>
              <a:gd name="T97" fmla="*/ 1111497 h 296504"/>
              <a:gd name="T98" fmla="*/ 2141295 w 296503"/>
              <a:gd name="T99" fmla="*/ 1210035 h 296504"/>
              <a:gd name="T100" fmla="*/ 1051081 w 296503"/>
              <a:gd name="T101" fmla="*/ 1162737 h 296504"/>
              <a:gd name="T102" fmla="*/ 1289439 w 296503"/>
              <a:gd name="T103" fmla="*/ 1111497 h 296504"/>
              <a:gd name="T104" fmla="*/ 1035446 w 296503"/>
              <a:gd name="T105" fmla="*/ 882893 h 296504"/>
              <a:gd name="T106" fmla="*/ 988555 w 296503"/>
              <a:gd name="T107" fmla="*/ 47276 h 29650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96503" h="296504">
                <a:moveTo>
                  <a:pt x="220595" y="266654"/>
                </a:moveTo>
                <a:lnTo>
                  <a:pt x="216619" y="287513"/>
                </a:lnTo>
                <a:lnTo>
                  <a:pt x="259633" y="287513"/>
                </a:lnTo>
                <a:lnTo>
                  <a:pt x="255295" y="266654"/>
                </a:lnTo>
                <a:lnTo>
                  <a:pt x="220595" y="266654"/>
                </a:lnTo>
                <a:close/>
                <a:moveTo>
                  <a:pt x="41080" y="266654"/>
                </a:moveTo>
                <a:lnTo>
                  <a:pt x="37117" y="287513"/>
                </a:lnTo>
                <a:lnTo>
                  <a:pt x="79999" y="287513"/>
                </a:lnTo>
                <a:lnTo>
                  <a:pt x="76035" y="266654"/>
                </a:lnTo>
                <a:lnTo>
                  <a:pt x="41080" y="266654"/>
                </a:lnTo>
                <a:close/>
                <a:moveTo>
                  <a:pt x="188425" y="194729"/>
                </a:moveTo>
                <a:lnTo>
                  <a:pt x="188425" y="257304"/>
                </a:lnTo>
                <a:lnTo>
                  <a:pt x="287827" y="257304"/>
                </a:lnTo>
                <a:lnTo>
                  <a:pt x="287827" y="194729"/>
                </a:lnTo>
                <a:lnTo>
                  <a:pt x="188425" y="194729"/>
                </a:lnTo>
                <a:close/>
                <a:moveTo>
                  <a:pt x="9009" y="194729"/>
                </a:moveTo>
                <a:lnTo>
                  <a:pt x="9009" y="257304"/>
                </a:lnTo>
                <a:lnTo>
                  <a:pt x="107746" y="257304"/>
                </a:lnTo>
                <a:lnTo>
                  <a:pt x="107746" y="194729"/>
                </a:lnTo>
                <a:lnTo>
                  <a:pt x="9009" y="194729"/>
                </a:lnTo>
                <a:close/>
                <a:moveTo>
                  <a:pt x="183726" y="185738"/>
                </a:moveTo>
                <a:lnTo>
                  <a:pt x="292164" y="185738"/>
                </a:lnTo>
                <a:cubicBezTo>
                  <a:pt x="294694" y="185738"/>
                  <a:pt x="296502" y="187896"/>
                  <a:pt x="296502" y="190413"/>
                </a:cubicBezTo>
                <a:lnTo>
                  <a:pt x="296502" y="261979"/>
                </a:lnTo>
                <a:cubicBezTo>
                  <a:pt x="296502" y="264497"/>
                  <a:pt x="294694" y="266654"/>
                  <a:pt x="292164" y="266654"/>
                </a:cubicBezTo>
                <a:lnTo>
                  <a:pt x="264332" y="266654"/>
                </a:lnTo>
                <a:lnTo>
                  <a:pt x="268669" y="287513"/>
                </a:lnTo>
                <a:lnTo>
                  <a:pt x="286019" y="287513"/>
                </a:lnTo>
                <a:cubicBezTo>
                  <a:pt x="288550" y="287513"/>
                  <a:pt x="290718" y="289311"/>
                  <a:pt x="290718" y="291828"/>
                </a:cubicBezTo>
                <a:cubicBezTo>
                  <a:pt x="290718" y="294346"/>
                  <a:pt x="288550" y="296504"/>
                  <a:pt x="286019" y="296504"/>
                </a:cubicBezTo>
                <a:lnTo>
                  <a:pt x="189871" y="296504"/>
                </a:lnTo>
                <a:cubicBezTo>
                  <a:pt x="187340" y="296504"/>
                  <a:pt x="185172" y="294346"/>
                  <a:pt x="185172" y="291828"/>
                </a:cubicBezTo>
                <a:cubicBezTo>
                  <a:pt x="185172" y="289311"/>
                  <a:pt x="187340" y="287513"/>
                  <a:pt x="189871" y="287513"/>
                </a:cubicBezTo>
                <a:lnTo>
                  <a:pt x="207221" y="287513"/>
                </a:lnTo>
                <a:lnTo>
                  <a:pt x="211558" y="266654"/>
                </a:lnTo>
                <a:lnTo>
                  <a:pt x="183726" y="266654"/>
                </a:lnTo>
                <a:cubicBezTo>
                  <a:pt x="181557" y="266654"/>
                  <a:pt x="179388" y="264497"/>
                  <a:pt x="179388" y="261979"/>
                </a:cubicBezTo>
                <a:lnTo>
                  <a:pt x="179388" y="190413"/>
                </a:lnTo>
                <a:cubicBezTo>
                  <a:pt x="179388" y="187896"/>
                  <a:pt x="181557" y="185738"/>
                  <a:pt x="183726" y="185738"/>
                </a:cubicBezTo>
                <a:close/>
                <a:moveTo>
                  <a:pt x="4685" y="185738"/>
                </a:moveTo>
                <a:lnTo>
                  <a:pt x="112430" y="185738"/>
                </a:lnTo>
                <a:cubicBezTo>
                  <a:pt x="114953" y="185738"/>
                  <a:pt x="117115" y="187896"/>
                  <a:pt x="117115" y="190413"/>
                </a:cubicBezTo>
                <a:lnTo>
                  <a:pt x="117115" y="261979"/>
                </a:lnTo>
                <a:cubicBezTo>
                  <a:pt x="117115" y="264497"/>
                  <a:pt x="114953" y="266654"/>
                  <a:pt x="112430" y="266654"/>
                </a:cubicBezTo>
                <a:lnTo>
                  <a:pt x="85043" y="266654"/>
                </a:lnTo>
                <a:lnTo>
                  <a:pt x="89368" y="287513"/>
                </a:lnTo>
                <a:lnTo>
                  <a:pt x="106304" y="287513"/>
                </a:lnTo>
                <a:cubicBezTo>
                  <a:pt x="108827" y="287513"/>
                  <a:pt x="110989" y="289311"/>
                  <a:pt x="110989" y="291828"/>
                </a:cubicBezTo>
                <a:cubicBezTo>
                  <a:pt x="110989" y="294346"/>
                  <a:pt x="108827" y="296504"/>
                  <a:pt x="106304" y="296504"/>
                </a:cubicBezTo>
                <a:lnTo>
                  <a:pt x="10811" y="296504"/>
                </a:lnTo>
                <a:cubicBezTo>
                  <a:pt x="8288" y="296504"/>
                  <a:pt x="6126" y="294346"/>
                  <a:pt x="6126" y="291828"/>
                </a:cubicBezTo>
                <a:cubicBezTo>
                  <a:pt x="6126" y="289311"/>
                  <a:pt x="8288" y="287513"/>
                  <a:pt x="10811" y="287513"/>
                </a:cubicBezTo>
                <a:lnTo>
                  <a:pt x="27747" y="287513"/>
                </a:lnTo>
                <a:lnTo>
                  <a:pt x="32072" y="266654"/>
                </a:lnTo>
                <a:lnTo>
                  <a:pt x="4685" y="266654"/>
                </a:lnTo>
                <a:cubicBezTo>
                  <a:pt x="2162" y="266654"/>
                  <a:pt x="0" y="264497"/>
                  <a:pt x="0" y="261979"/>
                </a:cubicBezTo>
                <a:lnTo>
                  <a:pt x="0" y="190413"/>
                </a:lnTo>
                <a:cubicBezTo>
                  <a:pt x="0" y="187896"/>
                  <a:pt x="2162" y="185738"/>
                  <a:pt x="4685" y="185738"/>
                </a:cubicBezTo>
                <a:close/>
                <a:moveTo>
                  <a:pt x="146630" y="114300"/>
                </a:moveTo>
                <a:cubicBezTo>
                  <a:pt x="149152" y="114300"/>
                  <a:pt x="151314" y="116119"/>
                  <a:pt x="151314" y="118666"/>
                </a:cubicBezTo>
                <a:lnTo>
                  <a:pt x="151314" y="144132"/>
                </a:lnTo>
                <a:lnTo>
                  <a:pt x="292180" y="144132"/>
                </a:lnTo>
                <a:cubicBezTo>
                  <a:pt x="294702" y="144132"/>
                  <a:pt x="296503" y="146315"/>
                  <a:pt x="296503" y="148861"/>
                </a:cubicBezTo>
                <a:cubicBezTo>
                  <a:pt x="296503" y="151408"/>
                  <a:pt x="294702" y="153591"/>
                  <a:pt x="292180" y="153591"/>
                </a:cubicBezTo>
                <a:lnTo>
                  <a:pt x="242462" y="153591"/>
                </a:lnTo>
                <a:lnTo>
                  <a:pt x="242462" y="179057"/>
                </a:lnTo>
                <a:cubicBezTo>
                  <a:pt x="242462" y="181604"/>
                  <a:pt x="240661" y="183786"/>
                  <a:pt x="238139" y="183786"/>
                </a:cubicBezTo>
                <a:cubicBezTo>
                  <a:pt x="235617" y="183786"/>
                  <a:pt x="233816" y="181604"/>
                  <a:pt x="233816" y="179057"/>
                </a:cubicBezTo>
                <a:lnTo>
                  <a:pt x="233816" y="153591"/>
                </a:lnTo>
                <a:lnTo>
                  <a:pt x="63048" y="153591"/>
                </a:lnTo>
                <a:lnTo>
                  <a:pt x="63048" y="179057"/>
                </a:lnTo>
                <a:cubicBezTo>
                  <a:pt x="63048" y="181604"/>
                  <a:pt x="60886" y="183786"/>
                  <a:pt x="58724" y="183786"/>
                </a:cubicBezTo>
                <a:cubicBezTo>
                  <a:pt x="55842" y="183786"/>
                  <a:pt x="54041" y="181604"/>
                  <a:pt x="54041" y="179057"/>
                </a:cubicBezTo>
                <a:lnTo>
                  <a:pt x="54041" y="153591"/>
                </a:lnTo>
                <a:lnTo>
                  <a:pt x="4684" y="153591"/>
                </a:lnTo>
                <a:cubicBezTo>
                  <a:pt x="2162" y="153591"/>
                  <a:pt x="0" y="151408"/>
                  <a:pt x="0" y="148861"/>
                </a:cubicBezTo>
                <a:cubicBezTo>
                  <a:pt x="0" y="146315"/>
                  <a:pt x="2162" y="144132"/>
                  <a:pt x="4684" y="144132"/>
                </a:cubicBezTo>
                <a:lnTo>
                  <a:pt x="142307" y="144132"/>
                </a:lnTo>
                <a:lnTo>
                  <a:pt x="142307" y="118666"/>
                </a:lnTo>
                <a:cubicBezTo>
                  <a:pt x="142307" y="116119"/>
                  <a:pt x="144469" y="114300"/>
                  <a:pt x="146630" y="114300"/>
                </a:cubicBezTo>
                <a:close/>
                <a:moveTo>
                  <a:pt x="131263" y="80818"/>
                </a:moveTo>
                <a:lnTo>
                  <a:pt x="126971" y="101744"/>
                </a:lnTo>
                <a:lnTo>
                  <a:pt x="169535" y="101744"/>
                </a:lnTo>
                <a:lnTo>
                  <a:pt x="165600" y="80818"/>
                </a:lnTo>
                <a:lnTo>
                  <a:pt x="131263" y="80818"/>
                </a:lnTo>
                <a:close/>
                <a:moveTo>
                  <a:pt x="99430" y="9020"/>
                </a:moveTo>
                <a:lnTo>
                  <a:pt x="99430" y="71798"/>
                </a:lnTo>
                <a:lnTo>
                  <a:pt x="197433" y="71798"/>
                </a:lnTo>
                <a:lnTo>
                  <a:pt x="197433" y="9020"/>
                </a:lnTo>
                <a:lnTo>
                  <a:pt x="99430" y="9020"/>
                </a:lnTo>
                <a:close/>
                <a:moveTo>
                  <a:pt x="94780" y="0"/>
                </a:moveTo>
                <a:lnTo>
                  <a:pt x="201725" y="0"/>
                </a:lnTo>
                <a:cubicBezTo>
                  <a:pt x="204229" y="0"/>
                  <a:pt x="206018" y="1804"/>
                  <a:pt x="206018" y="4329"/>
                </a:cubicBezTo>
                <a:lnTo>
                  <a:pt x="206018" y="76489"/>
                </a:lnTo>
                <a:cubicBezTo>
                  <a:pt x="206018" y="79014"/>
                  <a:pt x="204229" y="80818"/>
                  <a:pt x="201725" y="80818"/>
                </a:cubicBezTo>
                <a:lnTo>
                  <a:pt x="174542" y="80818"/>
                </a:lnTo>
                <a:lnTo>
                  <a:pt x="178834" y="101744"/>
                </a:lnTo>
                <a:lnTo>
                  <a:pt x="196003" y="101744"/>
                </a:lnTo>
                <a:cubicBezTo>
                  <a:pt x="198506" y="101744"/>
                  <a:pt x="200295" y="103909"/>
                  <a:pt x="200295" y="106435"/>
                </a:cubicBezTo>
                <a:cubicBezTo>
                  <a:pt x="200295" y="108599"/>
                  <a:pt x="198506" y="110764"/>
                  <a:pt x="196003" y="110764"/>
                </a:cubicBezTo>
                <a:lnTo>
                  <a:pt x="100861" y="110764"/>
                </a:lnTo>
                <a:cubicBezTo>
                  <a:pt x="98357" y="110764"/>
                  <a:pt x="96211" y="108599"/>
                  <a:pt x="96211" y="106435"/>
                </a:cubicBezTo>
                <a:cubicBezTo>
                  <a:pt x="96211" y="103909"/>
                  <a:pt x="98357" y="101744"/>
                  <a:pt x="100861" y="101744"/>
                </a:cubicBezTo>
                <a:lnTo>
                  <a:pt x="118029" y="101744"/>
                </a:lnTo>
                <a:lnTo>
                  <a:pt x="122321" y="80818"/>
                </a:lnTo>
                <a:lnTo>
                  <a:pt x="94780" y="80818"/>
                </a:lnTo>
                <a:cubicBezTo>
                  <a:pt x="92277" y="80818"/>
                  <a:pt x="90488" y="79014"/>
                  <a:pt x="90488" y="76489"/>
                </a:cubicBezTo>
                <a:lnTo>
                  <a:pt x="90488" y="4329"/>
                </a:lnTo>
                <a:cubicBezTo>
                  <a:pt x="90488" y="1804"/>
                  <a:pt x="92277" y="0"/>
                  <a:pt x="947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64" name="Subtitle 2">
            <a:extLst>
              <a:ext uri="{FF2B5EF4-FFF2-40B4-BE49-F238E27FC236}">
                <a16:creationId xmlns:a16="http://schemas.microsoft.com/office/drawing/2014/main" xmlns="" id="{915BA465-2A82-0D42-BA17-0655803E7829}"/>
              </a:ext>
            </a:extLst>
          </p:cNvPr>
          <p:cNvSpPr txBox="1">
            <a:spLocks/>
          </p:cNvSpPr>
          <p:nvPr/>
        </p:nvSpPr>
        <p:spPr>
          <a:xfrm>
            <a:off x="3467649" y="8923078"/>
            <a:ext cx="9532399" cy="8202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3000"/>
              </a:lnSpc>
            </a:pPr>
            <a:r>
              <a:rPr lang="en-US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Private equity has successfully attracted the best and brightest in corporate America, including top performers from Fortune 500 companies and elite strategy and.</a:t>
            </a:r>
          </a:p>
        </p:txBody>
      </p:sp>
      <p:sp>
        <p:nvSpPr>
          <p:cNvPr id="65" name="Subtitle 2">
            <a:extLst>
              <a:ext uri="{FF2B5EF4-FFF2-40B4-BE49-F238E27FC236}">
                <a16:creationId xmlns:a16="http://schemas.microsoft.com/office/drawing/2014/main" xmlns="" id="{824EED16-7A3E-714F-AA05-E4D66731AE76}"/>
              </a:ext>
            </a:extLst>
          </p:cNvPr>
          <p:cNvSpPr txBox="1">
            <a:spLocks/>
          </p:cNvSpPr>
          <p:nvPr/>
        </p:nvSpPr>
        <p:spPr>
          <a:xfrm>
            <a:off x="5046134" y="10392427"/>
            <a:ext cx="7890932" cy="8202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3000"/>
              </a:lnSpc>
            </a:pPr>
            <a:r>
              <a:rPr lang="en-US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Private equity has successfully attracted the best and brightest in body America, including top performers from Fortune 500 companies.</a:t>
            </a:r>
          </a:p>
        </p:txBody>
      </p:sp>
      <p:sp>
        <p:nvSpPr>
          <p:cNvPr id="66" name="Subtitle 2">
            <a:extLst>
              <a:ext uri="{FF2B5EF4-FFF2-40B4-BE49-F238E27FC236}">
                <a16:creationId xmlns:a16="http://schemas.microsoft.com/office/drawing/2014/main" xmlns="" id="{24558935-E5BF-F646-A5ED-ACB11B7F05E0}"/>
              </a:ext>
            </a:extLst>
          </p:cNvPr>
          <p:cNvSpPr txBox="1">
            <a:spLocks/>
          </p:cNvSpPr>
          <p:nvPr/>
        </p:nvSpPr>
        <p:spPr>
          <a:xfrm>
            <a:off x="6333066" y="11849158"/>
            <a:ext cx="7005045" cy="8202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3000"/>
              </a:lnSpc>
            </a:pPr>
            <a:r>
              <a:rPr lang="en-US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Private equity has successfully attracted the best and brightest in corporate America, including top performers from.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01E95D34-AEE9-41AB-B413-94F13A5DD72A}"/>
              </a:ext>
            </a:extLst>
          </p:cNvPr>
          <p:cNvSpPr txBox="1"/>
          <p:nvPr/>
        </p:nvSpPr>
        <p:spPr>
          <a:xfrm>
            <a:off x="426961" y="102937"/>
            <a:ext cx="20647617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96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Кадры</a:t>
            </a:r>
            <a:r>
              <a:rPr lang="ru-RU" sz="96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pattFill prst="pct5">
                  <a:fgClr>
                    <a:schemeClr val="accent1"/>
                  </a:fgClr>
                  <a:bgClr>
                    <a:schemeClr val="bg1"/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 </a:t>
            </a:r>
            <a:endParaRPr lang="ru-RU" sz="96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pattFill prst="pct5">
                <a:fgClr>
                  <a:schemeClr val="accent1"/>
                </a:fgClr>
                <a:bgClr>
                  <a:schemeClr val="bg1"/>
                </a:bgClr>
              </a:patt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 algn="ctr"/>
            <a:endParaRPr lang="ru-RU" sz="9600" dirty="0">
              <a:solidFill>
                <a:schemeClr val="bg1"/>
              </a:solidFill>
            </a:endParaRPr>
          </a:p>
        </p:txBody>
      </p:sp>
      <p:pic>
        <p:nvPicPr>
          <p:cNvPr id="10" name="Рисунок 9" descr="Знак одобрения со сплошной заливкой">
            <a:extLst>
              <a:ext uri="{FF2B5EF4-FFF2-40B4-BE49-F238E27FC236}">
                <a16:creationId xmlns:a16="http://schemas.microsoft.com/office/drawing/2014/main" xmlns="" id="{F07B7F04-7110-4EA4-B2AB-E8DA24A7BC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82133" y="6446211"/>
            <a:ext cx="4061704" cy="4061704"/>
          </a:xfrm>
          <a:prstGeom prst="rect">
            <a:avLst/>
          </a:prstGeom>
        </p:spPr>
      </p:pic>
      <p:graphicFrame>
        <p:nvGraphicFramePr>
          <p:cNvPr id="13" name="Схема 12">
            <a:extLst>
              <a:ext uri="{FF2B5EF4-FFF2-40B4-BE49-F238E27FC236}">
                <a16:creationId xmlns:a16="http://schemas.microsoft.com/office/drawing/2014/main" xmlns="" id="{E84A1066-D922-4E8A-AF70-306A6608404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515630566"/>
              </p:ext>
            </p:extLst>
          </p:nvPr>
        </p:nvGraphicFramePr>
        <p:xfrm>
          <a:off x="4701626" y="3961834"/>
          <a:ext cx="17548031" cy="6546081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</p:spTree>
    <p:extLst>
      <p:ext uri="{BB962C8B-B14F-4D97-AF65-F5344CB8AC3E}">
        <p14:creationId xmlns:p14="http://schemas.microsoft.com/office/powerpoint/2010/main" val="23454666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8769E74F-01F2-4737-BA10-04BBCDA4589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13">
                                            <p:graphicEl>
                                              <a:dgm id="{8769E74F-01F2-4737-BA10-04BBCDA4589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D0A0E1C0-2C2E-42D9-BBA0-E7A7540D354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00"/>
                                        <p:tgtEl>
                                          <p:spTgt spid="13">
                                            <p:graphicEl>
                                              <a:dgm id="{D0A0E1C0-2C2E-42D9-BBA0-E7A7540D354F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1AB729EC-7062-4F37-A453-98874ABEDAD9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5" dur="500"/>
                                        <p:tgtEl>
                                          <p:spTgt spid="13">
                                            <p:graphicEl>
                                              <a:dgm id="{1AB729EC-7062-4F37-A453-98874ABEDAD9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0F3122FD-CB1D-4BA3-97B7-0663B917A0D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0" dur="500"/>
                                        <p:tgtEl>
                                          <p:spTgt spid="13">
                                            <p:graphicEl>
                                              <a:dgm id="{0F3122FD-CB1D-4BA3-97B7-0663B917A0D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22" presetClass="entr" presetSubtype="4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AF47ABE5-0788-4DA0-AA2C-99236F220F1B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3" dur="500"/>
                                        <p:tgtEl>
                                          <p:spTgt spid="13">
                                            <p:graphicEl>
                                              <a:dgm id="{AF47ABE5-0788-4DA0-AA2C-99236F220F1B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Sub>
          <a:bldDgm bld="one"/>
        </p:bldSub>
      </p:bldGraphic>
    </p:bld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Freeform 950">
            <a:extLst>
              <a:ext uri="{FF2B5EF4-FFF2-40B4-BE49-F238E27FC236}">
                <a16:creationId xmlns:a16="http://schemas.microsoft.com/office/drawing/2014/main" xmlns="" id="{D3841B64-2F6D-CC41-8F05-EB61D6CD77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75642" y="7412946"/>
            <a:ext cx="801119" cy="914410"/>
          </a:xfrm>
          <a:custGeom>
            <a:avLst/>
            <a:gdLst>
              <a:gd name="T0" fmla="*/ 1732784 w 259991"/>
              <a:gd name="T1" fmla="*/ 2358694 h 296502"/>
              <a:gd name="T2" fmla="*/ 1732784 w 259991"/>
              <a:gd name="T3" fmla="*/ 2458604 h 296502"/>
              <a:gd name="T4" fmla="*/ 709950 w 259991"/>
              <a:gd name="T5" fmla="*/ 2408653 h 296502"/>
              <a:gd name="T6" fmla="*/ 1418761 w 259991"/>
              <a:gd name="T7" fmla="*/ 1959800 h 296502"/>
              <a:gd name="T8" fmla="*/ 2125940 w 259991"/>
              <a:gd name="T9" fmla="*/ 2009741 h 296502"/>
              <a:gd name="T10" fmla="*/ 1418761 w 259991"/>
              <a:gd name="T11" fmla="*/ 2059693 h 296502"/>
              <a:gd name="T12" fmla="*/ 1418761 w 259991"/>
              <a:gd name="T13" fmla="*/ 1959800 h 296502"/>
              <a:gd name="T14" fmla="*/ 1140070 w 259991"/>
              <a:gd name="T15" fmla="*/ 1959800 h 296502"/>
              <a:gd name="T16" fmla="*/ 1140070 w 259991"/>
              <a:gd name="T17" fmla="*/ 2059693 h 296502"/>
              <a:gd name="T18" fmla="*/ 709950 w 259991"/>
              <a:gd name="T19" fmla="*/ 2009741 h 296502"/>
              <a:gd name="T20" fmla="*/ 1796038 w 259991"/>
              <a:gd name="T21" fmla="*/ 1578244 h 296502"/>
              <a:gd name="T22" fmla="*/ 2125923 w 259991"/>
              <a:gd name="T23" fmla="*/ 1626269 h 296502"/>
              <a:gd name="T24" fmla="*/ 1796038 w 259991"/>
              <a:gd name="T25" fmla="*/ 1678308 h 296502"/>
              <a:gd name="T26" fmla="*/ 1796038 w 259991"/>
              <a:gd name="T27" fmla="*/ 1578244 h 296502"/>
              <a:gd name="T28" fmla="*/ 1524820 w 259991"/>
              <a:gd name="T29" fmla="*/ 1578244 h 296502"/>
              <a:gd name="T30" fmla="*/ 1524820 w 259991"/>
              <a:gd name="T31" fmla="*/ 1678308 h 296502"/>
              <a:gd name="T32" fmla="*/ 709950 w 259991"/>
              <a:gd name="T33" fmla="*/ 1626269 h 296502"/>
              <a:gd name="T34" fmla="*/ 1418761 w 259991"/>
              <a:gd name="T35" fmla="*/ 1179348 h 296502"/>
              <a:gd name="T36" fmla="*/ 2125940 w 259991"/>
              <a:gd name="T37" fmla="*/ 1225602 h 296502"/>
              <a:gd name="T38" fmla="*/ 1418761 w 259991"/>
              <a:gd name="T39" fmla="*/ 1279560 h 296502"/>
              <a:gd name="T40" fmla="*/ 1418761 w 259991"/>
              <a:gd name="T41" fmla="*/ 1179348 h 296502"/>
              <a:gd name="T42" fmla="*/ 1140070 w 259991"/>
              <a:gd name="T43" fmla="*/ 1179348 h 296502"/>
              <a:gd name="T44" fmla="*/ 1140070 w 259991"/>
              <a:gd name="T45" fmla="*/ 1279560 h 296502"/>
              <a:gd name="T46" fmla="*/ 709950 w 259991"/>
              <a:gd name="T47" fmla="*/ 1225602 h 296502"/>
              <a:gd name="T48" fmla="*/ 1796038 w 259991"/>
              <a:gd name="T49" fmla="*/ 780449 h 296502"/>
              <a:gd name="T50" fmla="*/ 2125923 w 259991"/>
              <a:gd name="T51" fmla="*/ 830553 h 296502"/>
              <a:gd name="T52" fmla="*/ 1796038 w 259991"/>
              <a:gd name="T53" fmla="*/ 880641 h 296502"/>
              <a:gd name="T54" fmla="*/ 1796038 w 259991"/>
              <a:gd name="T55" fmla="*/ 780449 h 296502"/>
              <a:gd name="T56" fmla="*/ 1524820 w 259991"/>
              <a:gd name="T57" fmla="*/ 780449 h 296502"/>
              <a:gd name="T58" fmla="*/ 1524820 w 259991"/>
              <a:gd name="T59" fmla="*/ 880641 h 296502"/>
              <a:gd name="T60" fmla="*/ 709950 w 259991"/>
              <a:gd name="T61" fmla="*/ 830553 h 296502"/>
              <a:gd name="T62" fmla="*/ 445371 w 259991"/>
              <a:gd name="T63" fmla="*/ 329535 h 296502"/>
              <a:gd name="T64" fmla="*/ 496391 w 259991"/>
              <a:gd name="T65" fmla="*/ 2746230 h 296502"/>
              <a:gd name="T66" fmla="*/ 2356806 w 259991"/>
              <a:gd name="T67" fmla="*/ 380492 h 296502"/>
              <a:gd name="T68" fmla="*/ 2454918 w 259991"/>
              <a:gd name="T69" fmla="*/ 380492 h 296502"/>
              <a:gd name="T70" fmla="*/ 2403911 w 259991"/>
              <a:gd name="T71" fmla="*/ 2840389 h 296502"/>
              <a:gd name="T72" fmla="*/ 398273 w 259991"/>
              <a:gd name="T73" fmla="*/ 2793319 h 296502"/>
              <a:gd name="T74" fmla="*/ 445371 w 259991"/>
              <a:gd name="T75" fmla="*/ 329535 h 296502"/>
              <a:gd name="T76" fmla="*/ 753094 w 259991"/>
              <a:gd name="T77" fmla="*/ 247983 h 296502"/>
              <a:gd name="T78" fmla="*/ 1941569 w 259991"/>
              <a:gd name="T79" fmla="*/ 393602 h 296502"/>
              <a:gd name="T80" fmla="*/ 2090629 w 259991"/>
              <a:gd name="T81" fmla="*/ 98402 h 296502"/>
              <a:gd name="T82" fmla="*/ 247093 w 259991"/>
              <a:gd name="T83" fmla="*/ 98402 h 296502"/>
              <a:gd name="T84" fmla="*/ 101979 w 259991"/>
              <a:gd name="T85" fmla="*/ 2995239 h 296502"/>
              <a:gd name="T86" fmla="*/ 2592684 w 259991"/>
              <a:gd name="T87" fmla="*/ 3140865 h 296502"/>
              <a:gd name="T88" fmla="*/ 2741745 w 259991"/>
              <a:gd name="T89" fmla="*/ 247983 h 296502"/>
              <a:gd name="T90" fmla="*/ 2184761 w 259991"/>
              <a:gd name="T91" fmla="*/ 98402 h 296502"/>
              <a:gd name="T92" fmla="*/ 1941569 w 259991"/>
              <a:gd name="T93" fmla="*/ 492005 h 296502"/>
              <a:gd name="T94" fmla="*/ 655029 w 259991"/>
              <a:gd name="T95" fmla="*/ 247983 h 296502"/>
              <a:gd name="T96" fmla="*/ 247093 w 259991"/>
              <a:gd name="T97" fmla="*/ 98402 h 296502"/>
              <a:gd name="T98" fmla="*/ 2592684 w 259991"/>
              <a:gd name="T99" fmla="*/ 0 h 296502"/>
              <a:gd name="T100" fmla="*/ 2835873 w 259991"/>
              <a:gd name="T101" fmla="*/ 2995239 h 296502"/>
              <a:gd name="T102" fmla="*/ 247093 w 259991"/>
              <a:gd name="T103" fmla="*/ 3239269 h 296502"/>
              <a:gd name="T104" fmla="*/ 0 w 259991"/>
              <a:gd name="T105" fmla="*/ 247983 h 29650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59991" h="296502">
                <a:moveTo>
                  <a:pt x="69741" y="215900"/>
                </a:moveTo>
                <a:lnTo>
                  <a:pt x="158860" y="215900"/>
                </a:lnTo>
                <a:cubicBezTo>
                  <a:pt x="161366" y="215900"/>
                  <a:pt x="163155" y="217805"/>
                  <a:pt x="163155" y="220472"/>
                </a:cubicBezTo>
                <a:cubicBezTo>
                  <a:pt x="163155" y="223139"/>
                  <a:pt x="161366" y="225044"/>
                  <a:pt x="158860" y="225044"/>
                </a:cubicBezTo>
                <a:lnTo>
                  <a:pt x="69741" y="225044"/>
                </a:lnTo>
                <a:cubicBezTo>
                  <a:pt x="67236" y="225044"/>
                  <a:pt x="65088" y="223139"/>
                  <a:pt x="65088" y="220472"/>
                </a:cubicBezTo>
                <a:cubicBezTo>
                  <a:pt x="65088" y="217805"/>
                  <a:pt x="67236" y="215900"/>
                  <a:pt x="69741" y="215900"/>
                </a:cubicBezTo>
                <a:close/>
                <a:moveTo>
                  <a:pt x="130070" y="179387"/>
                </a:moveTo>
                <a:lnTo>
                  <a:pt x="190248" y="179387"/>
                </a:lnTo>
                <a:cubicBezTo>
                  <a:pt x="192756" y="179387"/>
                  <a:pt x="194905" y="181292"/>
                  <a:pt x="194905" y="183959"/>
                </a:cubicBezTo>
                <a:cubicBezTo>
                  <a:pt x="194905" y="186626"/>
                  <a:pt x="192756" y="188531"/>
                  <a:pt x="190248" y="188531"/>
                </a:cubicBezTo>
                <a:lnTo>
                  <a:pt x="130070" y="188531"/>
                </a:lnTo>
                <a:cubicBezTo>
                  <a:pt x="127562" y="188531"/>
                  <a:pt x="125413" y="186626"/>
                  <a:pt x="125413" y="183959"/>
                </a:cubicBezTo>
                <a:cubicBezTo>
                  <a:pt x="125413" y="181292"/>
                  <a:pt x="127562" y="179387"/>
                  <a:pt x="130070" y="179387"/>
                </a:cubicBezTo>
                <a:close/>
                <a:moveTo>
                  <a:pt x="69748" y="179387"/>
                </a:moveTo>
                <a:lnTo>
                  <a:pt x="104520" y="179387"/>
                </a:lnTo>
                <a:cubicBezTo>
                  <a:pt x="107387" y="179387"/>
                  <a:pt x="109180" y="181292"/>
                  <a:pt x="109180" y="183959"/>
                </a:cubicBezTo>
                <a:cubicBezTo>
                  <a:pt x="109180" y="186626"/>
                  <a:pt x="107387" y="188531"/>
                  <a:pt x="104520" y="188531"/>
                </a:cubicBezTo>
                <a:lnTo>
                  <a:pt x="69748" y="188531"/>
                </a:lnTo>
                <a:cubicBezTo>
                  <a:pt x="67239" y="188531"/>
                  <a:pt x="65088" y="186626"/>
                  <a:pt x="65088" y="183959"/>
                </a:cubicBezTo>
                <a:cubicBezTo>
                  <a:pt x="65088" y="181292"/>
                  <a:pt x="67239" y="179387"/>
                  <a:pt x="69748" y="179387"/>
                </a:cubicBezTo>
                <a:close/>
                <a:moveTo>
                  <a:pt x="164659" y="144462"/>
                </a:moveTo>
                <a:lnTo>
                  <a:pt x="190223" y="144462"/>
                </a:lnTo>
                <a:cubicBezTo>
                  <a:pt x="192743" y="144462"/>
                  <a:pt x="194903" y="146660"/>
                  <a:pt x="194903" y="148858"/>
                </a:cubicBezTo>
                <a:cubicBezTo>
                  <a:pt x="194903" y="151423"/>
                  <a:pt x="192743" y="153621"/>
                  <a:pt x="190223" y="153621"/>
                </a:cubicBezTo>
                <a:lnTo>
                  <a:pt x="164659" y="153621"/>
                </a:lnTo>
                <a:cubicBezTo>
                  <a:pt x="162499" y="153621"/>
                  <a:pt x="160338" y="151423"/>
                  <a:pt x="160338" y="148858"/>
                </a:cubicBezTo>
                <a:cubicBezTo>
                  <a:pt x="160338" y="146660"/>
                  <a:pt x="162499" y="144462"/>
                  <a:pt x="164659" y="144462"/>
                </a:cubicBezTo>
                <a:close/>
                <a:moveTo>
                  <a:pt x="69757" y="144462"/>
                </a:moveTo>
                <a:lnTo>
                  <a:pt x="139794" y="144462"/>
                </a:lnTo>
                <a:cubicBezTo>
                  <a:pt x="142308" y="144462"/>
                  <a:pt x="144104" y="146660"/>
                  <a:pt x="144104" y="148858"/>
                </a:cubicBezTo>
                <a:cubicBezTo>
                  <a:pt x="144104" y="151423"/>
                  <a:pt x="142308" y="153621"/>
                  <a:pt x="139794" y="153621"/>
                </a:cubicBezTo>
                <a:lnTo>
                  <a:pt x="69757" y="153621"/>
                </a:lnTo>
                <a:cubicBezTo>
                  <a:pt x="67243" y="153621"/>
                  <a:pt x="65088" y="151423"/>
                  <a:pt x="65088" y="148858"/>
                </a:cubicBezTo>
                <a:cubicBezTo>
                  <a:pt x="65088" y="146660"/>
                  <a:pt x="67243" y="144462"/>
                  <a:pt x="69757" y="144462"/>
                </a:cubicBezTo>
                <a:close/>
                <a:moveTo>
                  <a:pt x="130070" y="107950"/>
                </a:moveTo>
                <a:lnTo>
                  <a:pt x="190248" y="107950"/>
                </a:lnTo>
                <a:cubicBezTo>
                  <a:pt x="192756" y="107950"/>
                  <a:pt x="194905" y="110067"/>
                  <a:pt x="194905" y="112183"/>
                </a:cubicBezTo>
                <a:cubicBezTo>
                  <a:pt x="194905" y="115006"/>
                  <a:pt x="192756" y="117122"/>
                  <a:pt x="190248" y="117122"/>
                </a:cubicBezTo>
                <a:lnTo>
                  <a:pt x="130070" y="117122"/>
                </a:lnTo>
                <a:cubicBezTo>
                  <a:pt x="127562" y="117122"/>
                  <a:pt x="125413" y="115006"/>
                  <a:pt x="125413" y="112183"/>
                </a:cubicBezTo>
                <a:cubicBezTo>
                  <a:pt x="125413" y="110067"/>
                  <a:pt x="127562" y="107950"/>
                  <a:pt x="130070" y="107950"/>
                </a:cubicBezTo>
                <a:close/>
                <a:moveTo>
                  <a:pt x="69748" y="107950"/>
                </a:moveTo>
                <a:lnTo>
                  <a:pt x="104520" y="107950"/>
                </a:lnTo>
                <a:cubicBezTo>
                  <a:pt x="107387" y="107950"/>
                  <a:pt x="109180" y="110067"/>
                  <a:pt x="109180" y="112183"/>
                </a:cubicBezTo>
                <a:cubicBezTo>
                  <a:pt x="109180" y="115006"/>
                  <a:pt x="107387" y="117122"/>
                  <a:pt x="104520" y="117122"/>
                </a:cubicBezTo>
                <a:lnTo>
                  <a:pt x="69748" y="117122"/>
                </a:lnTo>
                <a:cubicBezTo>
                  <a:pt x="67239" y="117122"/>
                  <a:pt x="65088" y="115006"/>
                  <a:pt x="65088" y="112183"/>
                </a:cubicBezTo>
                <a:cubicBezTo>
                  <a:pt x="65088" y="110067"/>
                  <a:pt x="67239" y="107950"/>
                  <a:pt x="69748" y="107950"/>
                </a:cubicBezTo>
                <a:close/>
                <a:moveTo>
                  <a:pt x="164659" y="71437"/>
                </a:moveTo>
                <a:lnTo>
                  <a:pt x="190223" y="71437"/>
                </a:lnTo>
                <a:cubicBezTo>
                  <a:pt x="192743" y="71437"/>
                  <a:pt x="194903" y="73554"/>
                  <a:pt x="194903" y="76023"/>
                </a:cubicBezTo>
                <a:cubicBezTo>
                  <a:pt x="194903" y="78493"/>
                  <a:pt x="192743" y="80609"/>
                  <a:pt x="190223" y="80609"/>
                </a:cubicBezTo>
                <a:lnTo>
                  <a:pt x="164659" y="80609"/>
                </a:lnTo>
                <a:cubicBezTo>
                  <a:pt x="162499" y="80609"/>
                  <a:pt x="160338" y="78493"/>
                  <a:pt x="160338" y="76023"/>
                </a:cubicBezTo>
                <a:cubicBezTo>
                  <a:pt x="160338" y="73554"/>
                  <a:pt x="162499" y="71437"/>
                  <a:pt x="164659" y="71437"/>
                </a:cubicBezTo>
                <a:close/>
                <a:moveTo>
                  <a:pt x="69757" y="71437"/>
                </a:moveTo>
                <a:lnTo>
                  <a:pt x="139794" y="71437"/>
                </a:lnTo>
                <a:cubicBezTo>
                  <a:pt x="142308" y="71437"/>
                  <a:pt x="144104" y="73554"/>
                  <a:pt x="144104" y="76023"/>
                </a:cubicBezTo>
                <a:cubicBezTo>
                  <a:pt x="144104" y="78493"/>
                  <a:pt x="142308" y="80609"/>
                  <a:pt x="139794" y="80609"/>
                </a:cubicBezTo>
                <a:lnTo>
                  <a:pt x="69757" y="80609"/>
                </a:lnTo>
                <a:cubicBezTo>
                  <a:pt x="67243" y="80609"/>
                  <a:pt x="65088" y="78493"/>
                  <a:pt x="65088" y="76023"/>
                </a:cubicBezTo>
                <a:cubicBezTo>
                  <a:pt x="65088" y="73554"/>
                  <a:pt x="67243" y="71437"/>
                  <a:pt x="69757" y="71437"/>
                </a:cubicBezTo>
                <a:close/>
                <a:moveTo>
                  <a:pt x="40831" y="30162"/>
                </a:moveTo>
                <a:cubicBezTo>
                  <a:pt x="43709" y="30162"/>
                  <a:pt x="45509" y="32317"/>
                  <a:pt x="45509" y="34830"/>
                </a:cubicBezTo>
                <a:lnTo>
                  <a:pt x="45509" y="251372"/>
                </a:lnTo>
                <a:lnTo>
                  <a:pt x="216070" y="251372"/>
                </a:lnTo>
                <a:lnTo>
                  <a:pt x="216070" y="34830"/>
                </a:lnTo>
                <a:cubicBezTo>
                  <a:pt x="216070" y="32317"/>
                  <a:pt x="218229" y="30162"/>
                  <a:pt x="220388" y="30162"/>
                </a:cubicBezTo>
                <a:cubicBezTo>
                  <a:pt x="222906" y="30162"/>
                  <a:pt x="225065" y="32317"/>
                  <a:pt x="225065" y="34830"/>
                </a:cubicBezTo>
                <a:lnTo>
                  <a:pt x="225065" y="255682"/>
                </a:lnTo>
                <a:cubicBezTo>
                  <a:pt x="225065" y="258195"/>
                  <a:pt x="222906" y="259991"/>
                  <a:pt x="220388" y="259991"/>
                </a:cubicBezTo>
                <a:lnTo>
                  <a:pt x="40831" y="259991"/>
                </a:lnTo>
                <a:cubicBezTo>
                  <a:pt x="38312" y="259991"/>
                  <a:pt x="36513" y="258195"/>
                  <a:pt x="36513" y="255682"/>
                </a:cubicBezTo>
                <a:lnTo>
                  <a:pt x="36513" y="34830"/>
                </a:lnTo>
                <a:cubicBezTo>
                  <a:pt x="36513" y="32317"/>
                  <a:pt x="38312" y="30162"/>
                  <a:pt x="40831" y="30162"/>
                </a:cubicBezTo>
                <a:close/>
                <a:moveTo>
                  <a:pt x="69043" y="9007"/>
                </a:moveTo>
                <a:lnTo>
                  <a:pt x="69043" y="22697"/>
                </a:lnTo>
                <a:cubicBezTo>
                  <a:pt x="69043" y="29902"/>
                  <a:pt x="74797" y="36027"/>
                  <a:pt x="82349" y="36027"/>
                </a:cubicBezTo>
                <a:lnTo>
                  <a:pt x="178002" y="36027"/>
                </a:lnTo>
                <a:cubicBezTo>
                  <a:pt x="185194" y="36027"/>
                  <a:pt x="191667" y="29902"/>
                  <a:pt x="191667" y="22697"/>
                </a:cubicBezTo>
                <a:lnTo>
                  <a:pt x="191667" y="9007"/>
                </a:lnTo>
                <a:lnTo>
                  <a:pt x="69043" y="9007"/>
                </a:lnTo>
                <a:close/>
                <a:moveTo>
                  <a:pt x="22655" y="9007"/>
                </a:moveTo>
                <a:cubicBezTo>
                  <a:pt x="15103" y="9007"/>
                  <a:pt x="9349" y="15131"/>
                  <a:pt x="9349" y="22697"/>
                </a:cubicBezTo>
                <a:lnTo>
                  <a:pt x="9349" y="274165"/>
                </a:lnTo>
                <a:cubicBezTo>
                  <a:pt x="9349" y="281371"/>
                  <a:pt x="15103" y="287495"/>
                  <a:pt x="22655" y="287495"/>
                </a:cubicBezTo>
                <a:lnTo>
                  <a:pt x="237695" y="287495"/>
                </a:lnTo>
                <a:cubicBezTo>
                  <a:pt x="245247" y="287495"/>
                  <a:pt x="251360" y="281371"/>
                  <a:pt x="251360" y="274165"/>
                </a:cubicBezTo>
                <a:lnTo>
                  <a:pt x="251360" y="22697"/>
                </a:lnTo>
                <a:cubicBezTo>
                  <a:pt x="251360" y="15131"/>
                  <a:pt x="245247" y="9007"/>
                  <a:pt x="237695" y="9007"/>
                </a:cubicBezTo>
                <a:lnTo>
                  <a:pt x="200297" y="9007"/>
                </a:lnTo>
                <a:lnTo>
                  <a:pt x="200297" y="22697"/>
                </a:lnTo>
                <a:cubicBezTo>
                  <a:pt x="200297" y="34586"/>
                  <a:pt x="190228" y="45034"/>
                  <a:pt x="178002" y="45034"/>
                </a:cubicBezTo>
                <a:lnTo>
                  <a:pt x="82349" y="45034"/>
                </a:lnTo>
                <a:cubicBezTo>
                  <a:pt x="70122" y="45034"/>
                  <a:pt x="60053" y="34586"/>
                  <a:pt x="60053" y="22697"/>
                </a:cubicBezTo>
                <a:lnTo>
                  <a:pt x="60053" y="9007"/>
                </a:lnTo>
                <a:lnTo>
                  <a:pt x="22655" y="9007"/>
                </a:lnTo>
                <a:close/>
                <a:moveTo>
                  <a:pt x="22655" y="0"/>
                </a:moveTo>
                <a:lnTo>
                  <a:pt x="237695" y="0"/>
                </a:lnTo>
                <a:cubicBezTo>
                  <a:pt x="250281" y="0"/>
                  <a:pt x="259991" y="10087"/>
                  <a:pt x="259991" y="22697"/>
                </a:cubicBezTo>
                <a:lnTo>
                  <a:pt x="259991" y="274165"/>
                </a:lnTo>
                <a:cubicBezTo>
                  <a:pt x="259991" y="286414"/>
                  <a:pt x="250281" y="296502"/>
                  <a:pt x="237695" y="296502"/>
                </a:cubicBezTo>
                <a:lnTo>
                  <a:pt x="22655" y="296502"/>
                </a:lnTo>
                <a:cubicBezTo>
                  <a:pt x="10428" y="296502"/>
                  <a:pt x="0" y="286414"/>
                  <a:pt x="0" y="274165"/>
                </a:cubicBezTo>
                <a:lnTo>
                  <a:pt x="0" y="22697"/>
                </a:lnTo>
                <a:cubicBezTo>
                  <a:pt x="0" y="10087"/>
                  <a:pt x="10428" y="0"/>
                  <a:pt x="226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59" name="Freeform 951">
            <a:extLst>
              <a:ext uri="{FF2B5EF4-FFF2-40B4-BE49-F238E27FC236}">
                <a16:creationId xmlns:a16="http://schemas.microsoft.com/office/drawing/2014/main" xmlns="" id="{561E3DE5-16C3-A341-B977-4CAF44ECF3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38112" y="8877819"/>
            <a:ext cx="914410" cy="914410"/>
          </a:xfrm>
          <a:custGeom>
            <a:avLst/>
            <a:gdLst>
              <a:gd name="T0" fmla="*/ 569066 w 296503"/>
              <a:gd name="T1" fmla="*/ 2708419 h 296019"/>
              <a:gd name="T2" fmla="*/ 683277 w 296503"/>
              <a:gd name="T3" fmla="*/ 2161340 h 296019"/>
              <a:gd name="T4" fmla="*/ 998336 w 296503"/>
              <a:gd name="T5" fmla="*/ 2341013 h 296019"/>
              <a:gd name="T6" fmla="*/ 2888737 w 296503"/>
              <a:gd name="T7" fmla="*/ 839582 h 296019"/>
              <a:gd name="T8" fmla="*/ 654142 w 296503"/>
              <a:gd name="T9" fmla="*/ 430365 h 296019"/>
              <a:gd name="T10" fmla="*/ 654142 w 296503"/>
              <a:gd name="T11" fmla="*/ 925568 h 296019"/>
              <a:gd name="T12" fmla="*/ 2408267 w 296503"/>
              <a:gd name="T13" fmla="*/ 356403 h 296019"/>
              <a:gd name="T14" fmla="*/ 927457 w 296503"/>
              <a:gd name="T15" fmla="*/ 2273153 h 296019"/>
              <a:gd name="T16" fmla="*/ 2408267 w 296503"/>
              <a:gd name="T17" fmla="*/ 356403 h 296019"/>
              <a:gd name="T18" fmla="*/ 2076695 w 296503"/>
              <a:gd name="T19" fmla="*/ 258633 h 296019"/>
              <a:gd name="T20" fmla="*/ 2076695 w 296503"/>
              <a:gd name="T21" fmla="*/ 358481 h 296019"/>
              <a:gd name="T22" fmla="*/ 752664 w 296503"/>
              <a:gd name="T23" fmla="*/ 973487 h 296019"/>
              <a:gd name="T24" fmla="*/ 94601 w 296503"/>
              <a:gd name="T25" fmla="*/ 1025404 h 296019"/>
              <a:gd name="T26" fmla="*/ 2880584 w 296503"/>
              <a:gd name="T27" fmla="*/ 3181954 h 296019"/>
              <a:gd name="T28" fmla="*/ 2927862 w 296503"/>
              <a:gd name="T29" fmla="*/ 1125261 h 296019"/>
              <a:gd name="T30" fmla="*/ 2979091 w 296503"/>
              <a:gd name="T31" fmla="*/ 3233868 h 296019"/>
              <a:gd name="T32" fmla="*/ 47278 w 296503"/>
              <a:gd name="T33" fmla="*/ 3281802 h 296019"/>
              <a:gd name="T34" fmla="*/ 0 w 296503"/>
              <a:gd name="T35" fmla="*/ 973487 h 296019"/>
              <a:gd name="T36" fmla="*/ 665956 w 296503"/>
              <a:gd name="T37" fmla="*/ 274616 h 296019"/>
              <a:gd name="T38" fmla="*/ 2620940 w 296503"/>
              <a:gd name="T39" fmla="*/ 136754 h 296019"/>
              <a:gd name="T40" fmla="*/ 2959636 w 296503"/>
              <a:gd name="T41" fmla="*/ 771682 h 296019"/>
              <a:gd name="T42" fmla="*/ 3136852 w 296503"/>
              <a:gd name="T43" fmla="*/ 536092 h 296019"/>
              <a:gd name="T44" fmla="*/ 2798156 w 296503"/>
              <a:gd name="T45" fmla="*/ 136754 h 296019"/>
              <a:gd name="T46" fmla="*/ 2710045 w 296503"/>
              <a:gd name="T47" fmla="*/ 0 h 296019"/>
              <a:gd name="T48" fmla="*/ 3172293 w 296503"/>
              <a:gd name="T49" fmla="*/ 376375 h 296019"/>
              <a:gd name="T50" fmla="*/ 3172293 w 296503"/>
              <a:gd name="T51" fmla="*/ 695822 h 296019"/>
              <a:gd name="T52" fmla="*/ 3054150 w 296503"/>
              <a:gd name="T53" fmla="*/ 867523 h 296019"/>
              <a:gd name="T54" fmla="*/ 3022647 w 296503"/>
              <a:gd name="T55" fmla="*/ 955378 h 296019"/>
              <a:gd name="T56" fmla="*/ 2959636 w 296503"/>
              <a:gd name="T57" fmla="*/ 911446 h 296019"/>
              <a:gd name="T58" fmla="*/ 1214956 w 296503"/>
              <a:gd name="T59" fmla="*/ 2668452 h 296019"/>
              <a:gd name="T60" fmla="*/ 502135 w 296503"/>
              <a:gd name="T61" fmla="*/ 2824216 h 296019"/>
              <a:gd name="T62" fmla="*/ 454887 w 296503"/>
              <a:gd name="T63" fmla="*/ 2764299 h 296019"/>
              <a:gd name="T64" fmla="*/ 620262 w 296503"/>
              <a:gd name="T65" fmla="*/ 2029544 h 296019"/>
              <a:gd name="T66" fmla="*/ 2313736 w 296503"/>
              <a:gd name="T67" fmla="*/ 256560 h 296019"/>
              <a:gd name="T68" fmla="*/ 2380709 w 296503"/>
              <a:gd name="T69" fmla="*/ 188687 h 296019"/>
              <a:gd name="T70" fmla="*/ 2553987 w 296503"/>
              <a:gd name="T71" fmla="*/ 68890 h 29601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96503" h="296019">
                <a:moveTo>
                  <a:pt x="62544" y="194953"/>
                </a:moveTo>
                <a:lnTo>
                  <a:pt x="52090" y="244298"/>
                </a:lnTo>
                <a:lnTo>
                  <a:pt x="101117" y="233853"/>
                </a:lnTo>
                <a:lnTo>
                  <a:pt x="62544" y="194953"/>
                </a:lnTo>
                <a:close/>
                <a:moveTo>
                  <a:pt x="245674" y="57000"/>
                </a:moveTo>
                <a:lnTo>
                  <a:pt x="91383" y="211161"/>
                </a:lnTo>
                <a:lnTo>
                  <a:pt x="110129" y="229891"/>
                </a:lnTo>
                <a:lnTo>
                  <a:pt x="264419" y="75730"/>
                </a:lnTo>
                <a:lnTo>
                  <a:pt x="245674" y="57000"/>
                </a:lnTo>
                <a:close/>
                <a:moveTo>
                  <a:pt x="59876" y="38819"/>
                </a:moveTo>
                <a:lnTo>
                  <a:pt x="15150" y="83487"/>
                </a:lnTo>
                <a:lnTo>
                  <a:pt x="59876" y="83487"/>
                </a:lnTo>
                <a:lnTo>
                  <a:pt x="59876" y="38819"/>
                </a:lnTo>
                <a:close/>
                <a:moveTo>
                  <a:pt x="220439" y="32147"/>
                </a:moveTo>
                <a:lnTo>
                  <a:pt x="66149" y="186308"/>
                </a:lnTo>
                <a:lnTo>
                  <a:pt x="84895" y="205038"/>
                </a:lnTo>
                <a:lnTo>
                  <a:pt x="239185" y="50877"/>
                </a:lnTo>
                <a:lnTo>
                  <a:pt x="220439" y="32147"/>
                </a:lnTo>
                <a:close/>
                <a:moveTo>
                  <a:pt x="64205" y="23329"/>
                </a:moveTo>
                <a:lnTo>
                  <a:pt x="190089" y="23329"/>
                </a:lnTo>
                <a:cubicBezTo>
                  <a:pt x="192614" y="23329"/>
                  <a:pt x="194778" y="25851"/>
                  <a:pt x="194778" y="28012"/>
                </a:cubicBezTo>
                <a:cubicBezTo>
                  <a:pt x="194778" y="30534"/>
                  <a:pt x="192614" y="32335"/>
                  <a:pt x="190089" y="32335"/>
                </a:cubicBezTo>
                <a:lnTo>
                  <a:pt x="68894" y="32335"/>
                </a:lnTo>
                <a:lnTo>
                  <a:pt x="68894" y="87809"/>
                </a:lnTo>
                <a:cubicBezTo>
                  <a:pt x="68894" y="90331"/>
                  <a:pt x="66730" y="92492"/>
                  <a:pt x="64205" y="92492"/>
                </a:cubicBezTo>
                <a:lnTo>
                  <a:pt x="8657" y="92492"/>
                </a:lnTo>
                <a:lnTo>
                  <a:pt x="8657" y="287013"/>
                </a:lnTo>
                <a:lnTo>
                  <a:pt x="263672" y="287013"/>
                </a:lnTo>
                <a:lnTo>
                  <a:pt x="263672" y="105820"/>
                </a:lnTo>
                <a:cubicBezTo>
                  <a:pt x="263672" y="103659"/>
                  <a:pt x="265836" y="101498"/>
                  <a:pt x="268000" y="101498"/>
                </a:cubicBezTo>
                <a:cubicBezTo>
                  <a:pt x="270525" y="101498"/>
                  <a:pt x="272690" y="103659"/>
                  <a:pt x="272690" y="105820"/>
                </a:cubicBezTo>
                <a:lnTo>
                  <a:pt x="272690" y="291696"/>
                </a:lnTo>
                <a:cubicBezTo>
                  <a:pt x="272690" y="293858"/>
                  <a:pt x="270525" y="296019"/>
                  <a:pt x="268000" y="296019"/>
                </a:cubicBezTo>
                <a:lnTo>
                  <a:pt x="4329" y="296019"/>
                </a:lnTo>
                <a:cubicBezTo>
                  <a:pt x="1804" y="296019"/>
                  <a:pt x="0" y="293858"/>
                  <a:pt x="0" y="291696"/>
                </a:cubicBezTo>
                <a:lnTo>
                  <a:pt x="0" y="87809"/>
                </a:lnTo>
                <a:cubicBezTo>
                  <a:pt x="0" y="86729"/>
                  <a:pt x="361" y="85648"/>
                  <a:pt x="1082" y="84567"/>
                </a:cubicBezTo>
                <a:lnTo>
                  <a:pt x="60959" y="24770"/>
                </a:lnTo>
                <a:cubicBezTo>
                  <a:pt x="62041" y="24050"/>
                  <a:pt x="63123" y="23329"/>
                  <a:pt x="64205" y="23329"/>
                </a:cubicBezTo>
                <a:close/>
                <a:moveTo>
                  <a:pt x="239906" y="12336"/>
                </a:moveTo>
                <a:lnTo>
                  <a:pt x="226568" y="25664"/>
                </a:lnTo>
                <a:lnTo>
                  <a:pt x="270908" y="69607"/>
                </a:lnTo>
                <a:lnTo>
                  <a:pt x="284246" y="56280"/>
                </a:lnTo>
                <a:cubicBezTo>
                  <a:pt x="286049" y="54119"/>
                  <a:pt x="287130" y="51237"/>
                  <a:pt x="287130" y="48356"/>
                </a:cubicBezTo>
                <a:cubicBezTo>
                  <a:pt x="287130" y="45114"/>
                  <a:pt x="286049" y="42232"/>
                  <a:pt x="284246" y="40071"/>
                </a:cubicBezTo>
                <a:lnTo>
                  <a:pt x="256128" y="12336"/>
                </a:lnTo>
                <a:cubicBezTo>
                  <a:pt x="251802" y="8014"/>
                  <a:pt x="244592" y="8014"/>
                  <a:pt x="239906" y="12336"/>
                </a:cubicBezTo>
                <a:close/>
                <a:moveTo>
                  <a:pt x="248062" y="0"/>
                </a:moveTo>
                <a:cubicBezTo>
                  <a:pt x="253244" y="0"/>
                  <a:pt x="258471" y="2071"/>
                  <a:pt x="262617" y="6213"/>
                </a:cubicBezTo>
                <a:lnTo>
                  <a:pt x="290374" y="33948"/>
                </a:lnTo>
                <a:cubicBezTo>
                  <a:pt x="294340" y="37550"/>
                  <a:pt x="296503" y="42953"/>
                  <a:pt x="296503" y="48356"/>
                </a:cubicBezTo>
                <a:cubicBezTo>
                  <a:pt x="296503" y="53758"/>
                  <a:pt x="294340" y="58801"/>
                  <a:pt x="290374" y="62763"/>
                </a:cubicBezTo>
                <a:lnTo>
                  <a:pt x="277036" y="75730"/>
                </a:lnTo>
                <a:lnTo>
                  <a:pt x="279560" y="78251"/>
                </a:lnTo>
                <a:cubicBezTo>
                  <a:pt x="281723" y="80412"/>
                  <a:pt x="281723" y="82934"/>
                  <a:pt x="279920" y="84735"/>
                </a:cubicBezTo>
                <a:cubicBezTo>
                  <a:pt x="278839" y="85815"/>
                  <a:pt x="277757" y="86175"/>
                  <a:pt x="276676" y="86175"/>
                </a:cubicBezTo>
                <a:cubicBezTo>
                  <a:pt x="275234" y="86175"/>
                  <a:pt x="274513" y="85815"/>
                  <a:pt x="273431" y="84735"/>
                </a:cubicBezTo>
                <a:lnTo>
                  <a:pt x="270908" y="82213"/>
                </a:lnTo>
                <a:lnTo>
                  <a:pt x="113373" y="239256"/>
                </a:lnTo>
                <a:cubicBezTo>
                  <a:pt x="112652" y="239976"/>
                  <a:pt x="111931" y="240336"/>
                  <a:pt x="111210" y="240697"/>
                </a:cubicBezTo>
                <a:lnTo>
                  <a:pt x="47043" y="254384"/>
                </a:lnTo>
                <a:cubicBezTo>
                  <a:pt x="46683" y="254744"/>
                  <a:pt x="46322" y="254744"/>
                  <a:pt x="45962" y="254744"/>
                </a:cubicBezTo>
                <a:cubicBezTo>
                  <a:pt x="44880" y="254744"/>
                  <a:pt x="43799" y="254024"/>
                  <a:pt x="43078" y="253303"/>
                </a:cubicBezTo>
                <a:cubicBezTo>
                  <a:pt x="41996" y="252223"/>
                  <a:pt x="41275" y="250782"/>
                  <a:pt x="41636" y="249341"/>
                </a:cubicBezTo>
                <a:lnTo>
                  <a:pt x="55334" y="185227"/>
                </a:lnTo>
                <a:cubicBezTo>
                  <a:pt x="55695" y="184507"/>
                  <a:pt x="56055" y="183427"/>
                  <a:pt x="56776" y="183066"/>
                </a:cubicBezTo>
                <a:lnTo>
                  <a:pt x="213950" y="25664"/>
                </a:lnTo>
                <a:lnTo>
                  <a:pt x="211787" y="23142"/>
                </a:lnTo>
                <a:cubicBezTo>
                  <a:pt x="209985" y="21701"/>
                  <a:pt x="209985" y="18820"/>
                  <a:pt x="211787" y="17019"/>
                </a:cubicBezTo>
                <a:cubicBezTo>
                  <a:pt x="213229" y="15218"/>
                  <a:pt x="216474" y="15218"/>
                  <a:pt x="217916" y="17019"/>
                </a:cubicBezTo>
                <a:lnTo>
                  <a:pt x="220439" y="19180"/>
                </a:lnTo>
                <a:lnTo>
                  <a:pt x="233777" y="6213"/>
                </a:lnTo>
                <a:cubicBezTo>
                  <a:pt x="237743" y="2071"/>
                  <a:pt x="242880" y="0"/>
                  <a:pt x="2480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63" name="Freeform 962">
            <a:extLst>
              <a:ext uri="{FF2B5EF4-FFF2-40B4-BE49-F238E27FC236}">
                <a16:creationId xmlns:a16="http://schemas.microsoft.com/office/drawing/2014/main" xmlns="" id="{6F00B4FF-E1E4-8941-840E-34AC2C7204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88299" y="11800233"/>
            <a:ext cx="914408" cy="914408"/>
          </a:xfrm>
          <a:custGeom>
            <a:avLst/>
            <a:gdLst>
              <a:gd name="T0" fmla="*/ 2366518 w 296503"/>
              <a:gd name="T1" fmla="*/ 3140931 h 296504"/>
              <a:gd name="T2" fmla="*/ 2789041 w 296503"/>
              <a:gd name="T3" fmla="*/ 2913052 h 296504"/>
              <a:gd name="T4" fmla="*/ 448790 w 296503"/>
              <a:gd name="T5" fmla="*/ 2913052 h 296504"/>
              <a:gd name="T6" fmla="*/ 873961 w 296503"/>
              <a:gd name="T7" fmla="*/ 3140931 h 296504"/>
              <a:gd name="T8" fmla="*/ 448790 w 296503"/>
              <a:gd name="T9" fmla="*/ 2913052 h 296504"/>
              <a:gd name="T10" fmla="*/ 2058506 w 296503"/>
              <a:gd name="T11" fmla="*/ 2810916 h 296504"/>
              <a:gd name="T12" fmla="*/ 3144446 w 296503"/>
              <a:gd name="T13" fmla="*/ 2127312 h 296504"/>
              <a:gd name="T14" fmla="*/ 98425 w 296503"/>
              <a:gd name="T15" fmla="*/ 2127312 h 296504"/>
              <a:gd name="T16" fmla="*/ 1177096 w 296503"/>
              <a:gd name="T17" fmla="*/ 2810916 h 296504"/>
              <a:gd name="T18" fmla="*/ 98425 w 296503"/>
              <a:gd name="T19" fmla="*/ 2127312 h 296504"/>
              <a:gd name="T20" fmla="*/ 3191833 w 296503"/>
              <a:gd name="T21" fmla="*/ 2029087 h 296504"/>
              <a:gd name="T22" fmla="*/ 3239218 w 296503"/>
              <a:gd name="T23" fmla="*/ 2861985 h 296504"/>
              <a:gd name="T24" fmla="*/ 2887779 w 296503"/>
              <a:gd name="T25" fmla="*/ 2913052 h 296504"/>
              <a:gd name="T26" fmla="*/ 3124704 w 296503"/>
              <a:gd name="T27" fmla="*/ 3140931 h 296504"/>
              <a:gd name="T28" fmla="*/ 3124704 w 296503"/>
              <a:gd name="T29" fmla="*/ 3239143 h 296504"/>
              <a:gd name="T30" fmla="*/ 2022966 w 296503"/>
              <a:gd name="T31" fmla="*/ 3188061 h 296504"/>
              <a:gd name="T32" fmla="*/ 2263860 w 296503"/>
              <a:gd name="T33" fmla="*/ 3140931 h 296504"/>
              <a:gd name="T34" fmla="*/ 2007170 w 296503"/>
              <a:gd name="T35" fmla="*/ 2913052 h 296504"/>
              <a:gd name="T36" fmla="*/ 1959781 w 296503"/>
              <a:gd name="T37" fmla="*/ 2080169 h 296504"/>
              <a:gd name="T38" fmla="*/ 51200 w 296503"/>
              <a:gd name="T39" fmla="*/ 2029087 h 296504"/>
              <a:gd name="T40" fmla="*/ 1279460 w 296503"/>
              <a:gd name="T41" fmla="*/ 2080169 h 296504"/>
              <a:gd name="T42" fmla="*/ 1228284 w 296503"/>
              <a:gd name="T43" fmla="*/ 2913052 h 296504"/>
              <a:gd name="T44" fmla="*/ 976339 w 296503"/>
              <a:gd name="T45" fmla="*/ 3140931 h 296504"/>
              <a:gd name="T46" fmla="*/ 1212529 w 296503"/>
              <a:gd name="T47" fmla="*/ 3188061 h 296504"/>
              <a:gd name="T48" fmla="*/ 118099 w 296503"/>
              <a:gd name="T49" fmla="*/ 3239143 h 296504"/>
              <a:gd name="T50" fmla="*/ 118099 w 296503"/>
              <a:gd name="T51" fmla="*/ 3140931 h 296504"/>
              <a:gd name="T52" fmla="*/ 350375 w 296503"/>
              <a:gd name="T53" fmla="*/ 2913052 h 296504"/>
              <a:gd name="T54" fmla="*/ 0 w 296503"/>
              <a:gd name="T55" fmla="*/ 2861985 h 296504"/>
              <a:gd name="T56" fmla="*/ 51200 w 296503"/>
              <a:gd name="T57" fmla="*/ 2029087 h 296504"/>
              <a:gd name="T58" fmla="*/ 1653077 w 296503"/>
              <a:gd name="T59" fmla="*/ 1296361 h 296504"/>
              <a:gd name="T60" fmla="*/ 3192007 w 296503"/>
              <a:gd name="T61" fmla="*/ 1574566 h 296504"/>
              <a:gd name="T62" fmla="*/ 3192007 w 296503"/>
              <a:gd name="T63" fmla="*/ 1677899 h 296504"/>
              <a:gd name="T64" fmla="*/ 2648843 w 296503"/>
              <a:gd name="T65" fmla="*/ 1956108 h 296504"/>
              <a:gd name="T66" fmla="*/ 2554396 w 296503"/>
              <a:gd name="T67" fmla="*/ 1956108 h 296504"/>
              <a:gd name="T68" fmla="*/ 688799 w 296503"/>
              <a:gd name="T69" fmla="*/ 1677899 h 296504"/>
              <a:gd name="T70" fmla="*/ 641546 w 296503"/>
              <a:gd name="T71" fmla="*/ 2007769 h 296504"/>
              <a:gd name="T72" fmla="*/ 590399 w 296503"/>
              <a:gd name="T73" fmla="*/ 1677899 h 296504"/>
              <a:gd name="T74" fmla="*/ 0 w 296503"/>
              <a:gd name="T75" fmla="*/ 1626222 h 296504"/>
              <a:gd name="T76" fmla="*/ 1554675 w 296503"/>
              <a:gd name="T77" fmla="*/ 1574566 h 296504"/>
              <a:gd name="T78" fmla="*/ 1601901 w 296503"/>
              <a:gd name="T79" fmla="*/ 1248673 h 296504"/>
              <a:gd name="T80" fmla="*/ 1387135 w 296503"/>
              <a:gd name="T81" fmla="*/ 1111497 h 296504"/>
              <a:gd name="T82" fmla="*/ 1809150 w 296503"/>
              <a:gd name="T83" fmla="*/ 882893 h 296504"/>
              <a:gd name="T84" fmla="*/ 1086250 w 296503"/>
              <a:gd name="T85" fmla="*/ 98543 h 296504"/>
              <a:gd name="T86" fmla="*/ 2156921 w 296503"/>
              <a:gd name="T87" fmla="*/ 784346 h 296504"/>
              <a:gd name="T88" fmla="*/ 1086250 w 296503"/>
              <a:gd name="T89" fmla="*/ 98543 h 296504"/>
              <a:gd name="T90" fmla="*/ 2203808 w 296503"/>
              <a:gd name="T91" fmla="*/ 0 h 296504"/>
              <a:gd name="T92" fmla="*/ 2250700 w 296503"/>
              <a:gd name="T93" fmla="*/ 835612 h 296504"/>
              <a:gd name="T94" fmla="*/ 1906835 w 296503"/>
              <a:gd name="T95" fmla="*/ 882893 h 296504"/>
              <a:gd name="T96" fmla="*/ 2141295 w 296503"/>
              <a:gd name="T97" fmla="*/ 1111497 h 296504"/>
              <a:gd name="T98" fmla="*/ 2141295 w 296503"/>
              <a:gd name="T99" fmla="*/ 1210035 h 296504"/>
              <a:gd name="T100" fmla="*/ 1051081 w 296503"/>
              <a:gd name="T101" fmla="*/ 1162737 h 296504"/>
              <a:gd name="T102" fmla="*/ 1289439 w 296503"/>
              <a:gd name="T103" fmla="*/ 1111497 h 296504"/>
              <a:gd name="T104" fmla="*/ 1035446 w 296503"/>
              <a:gd name="T105" fmla="*/ 882893 h 296504"/>
              <a:gd name="T106" fmla="*/ 988555 w 296503"/>
              <a:gd name="T107" fmla="*/ 47276 h 29650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96503" h="296504">
                <a:moveTo>
                  <a:pt x="220595" y="266654"/>
                </a:moveTo>
                <a:lnTo>
                  <a:pt x="216619" y="287513"/>
                </a:lnTo>
                <a:lnTo>
                  <a:pt x="259633" y="287513"/>
                </a:lnTo>
                <a:lnTo>
                  <a:pt x="255295" y="266654"/>
                </a:lnTo>
                <a:lnTo>
                  <a:pt x="220595" y="266654"/>
                </a:lnTo>
                <a:close/>
                <a:moveTo>
                  <a:pt x="41080" y="266654"/>
                </a:moveTo>
                <a:lnTo>
                  <a:pt x="37117" y="287513"/>
                </a:lnTo>
                <a:lnTo>
                  <a:pt x="79999" y="287513"/>
                </a:lnTo>
                <a:lnTo>
                  <a:pt x="76035" y="266654"/>
                </a:lnTo>
                <a:lnTo>
                  <a:pt x="41080" y="266654"/>
                </a:lnTo>
                <a:close/>
                <a:moveTo>
                  <a:pt x="188425" y="194729"/>
                </a:moveTo>
                <a:lnTo>
                  <a:pt x="188425" y="257304"/>
                </a:lnTo>
                <a:lnTo>
                  <a:pt x="287827" y="257304"/>
                </a:lnTo>
                <a:lnTo>
                  <a:pt x="287827" y="194729"/>
                </a:lnTo>
                <a:lnTo>
                  <a:pt x="188425" y="194729"/>
                </a:lnTo>
                <a:close/>
                <a:moveTo>
                  <a:pt x="9009" y="194729"/>
                </a:moveTo>
                <a:lnTo>
                  <a:pt x="9009" y="257304"/>
                </a:lnTo>
                <a:lnTo>
                  <a:pt x="107746" y="257304"/>
                </a:lnTo>
                <a:lnTo>
                  <a:pt x="107746" y="194729"/>
                </a:lnTo>
                <a:lnTo>
                  <a:pt x="9009" y="194729"/>
                </a:lnTo>
                <a:close/>
                <a:moveTo>
                  <a:pt x="183726" y="185738"/>
                </a:moveTo>
                <a:lnTo>
                  <a:pt x="292164" y="185738"/>
                </a:lnTo>
                <a:cubicBezTo>
                  <a:pt x="294694" y="185738"/>
                  <a:pt x="296502" y="187896"/>
                  <a:pt x="296502" y="190413"/>
                </a:cubicBezTo>
                <a:lnTo>
                  <a:pt x="296502" y="261979"/>
                </a:lnTo>
                <a:cubicBezTo>
                  <a:pt x="296502" y="264497"/>
                  <a:pt x="294694" y="266654"/>
                  <a:pt x="292164" y="266654"/>
                </a:cubicBezTo>
                <a:lnTo>
                  <a:pt x="264332" y="266654"/>
                </a:lnTo>
                <a:lnTo>
                  <a:pt x="268669" y="287513"/>
                </a:lnTo>
                <a:lnTo>
                  <a:pt x="286019" y="287513"/>
                </a:lnTo>
                <a:cubicBezTo>
                  <a:pt x="288550" y="287513"/>
                  <a:pt x="290718" y="289311"/>
                  <a:pt x="290718" y="291828"/>
                </a:cubicBezTo>
                <a:cubicBezTo>
                  <a:pt x="290718" y="294346"/>
                  <a:pt x="288550" y="296504"/>
                  <a:pt x="286019" y="296504"/>
                </a:cubicBezTo>
                <a:lnTo>
                  <a:pt x="189871" y="296504"/>
                </a:lnTo>
                <a:cubicBezTo>
                  <a:pt x="187340" y="296504"/>
                  <a:pt x="185172" y="294346"/>
                  <a:pt x="185172" y="291828"/>
                </a:cubicBezTo>
                <a:cubicBezTo>
                  <a:pt x="185172" y="289311"/>
                  <a:pt x="187340" y="287513"/>
                  <a:pt x="189871" y="287513"/>
                </a:cubicBezTo>
                <a:lnTo>
                  <a:pt x="207221" y="287513"/>
                </a:lnTo>
                <a:lnTo>
                  <a:pt x="211558" y="266654"/>
                </a:lnTo>
                <a:lnTo>
                  <a:pt x="183726" y="266654"/>
                </a:lnTo>
                <a:cubicBezTo>
                  <a:pt x="181557" y="266654"/>
                  <a:pt x="179388" y="264497"/>
                  <a:pt x="179388" y="261979"/>
                </a:cubicBezTo>
                <a:lnTo>
                  <a:pt x="179388" y="190413"/>
                </a:lnTo>
                <a:cubicBezTo>
                  <a:pt x="179388" y="187896"/>
                  <a:pt x="181557" y="185738"/>
                  <a:pt x="183726" y="185738"/>
                </a:cubicBezTo>
                <a:close/>
                <a:moveTo>
                  <a:pt x="4685" y="185738"/>
                </a:moveTo>
                <a:lnTo>
                  <a:pt x="112430" y="185738"/>
                </a:lnTo>
                <a:cubicBezTo>
                  <a:pt x="114953" y="185738"/>
                  <a:pt x="117115" y="187896"/>
                  <a:pt x="117115" y="190413"/>
                </a:cubicBezTo>
                <a:lnTo>
                  <a:pt x="117115" y="261979"/>
                </a:lnTo>
                <a:cubicBezTo>
                  <a:pt x="117115" y="264497"/>
                  <a:pt x="114953" y="266654"/>
                  <a:pt x="112430" y="266654"/>
                </a:cubicBezTo>
                <a:lnTo>
                  <a:pt x="85043" y="266654"/>
                </a:lnTo>
                <a:lnTo>
                  <a:pt x="89368" y="287513"/>
                </a:lnTo>
                <a:lnTo>
                  <a:pt x="106304" y="287513"/>
                </a:lnTo>
                <a:cubicBezTo>
                  <a:pt x="108827" y="287513"/>
                  <a:pt x="110989" y="289311"/>
                  <a:pt x="110989" y="291828"/>
                </a:cubicBezTo>
                <a:cubicBezTo>
                  <a:pt x="110989" y="294346"/>
                  <a:pt x="108827" y="296504"/>
                  <a:pt x="106304" y="296504"/>
                </a:cubicBezTo>
                <a:lnTo>
                  <a:pt x="10811" y="296504"/>
                </a:lnTo>
                <a:cubicBezTo>
                  <a:pt x="8288" y="296504"/>
                  <a:pt x="6126" y="294346"/>
                  <a:pt x="6126" y="291828"/>
                </a:cubicBezTo>
                <a:cubicBezTo>
                  <a:pt x="6126" y="289311"/>
                  <a:pt x="8288" y="287513"/>
                  <a:pt x="10811" y="287513"/>
                </a:cubicBezTo>
                <a:lnTo>
                  <a:pt x="27747" y="287513"/>
                </a:lnTo>
                <a:lnTo>
                  <a:pt x="32072" y="266654"/>
                </a:lnTo>
                <a:lnTo>
                  <a:pt x="4685" y="266654"/>
                </a:lnTo>
                <a:cubicBezTo>
                  <a:pt x="2162" y="266654"/>
                  <a:pt x="0" y="264497"/>
                  <a:pt x="0" y="261979"/>
                </a:cubicBezTo>
                <a:lnTo>
                  <a:pt x="0" y="190413"/>
                </a:lnTo>
                <a:cubicBezTo>
                  <a:pt x="0" y="187896"/>
                  <a:pt x="2162" y="185738"/>
                  <a:pt x="4685" y="185738"/>
                </a:cubicBezTo>
                <a:close/>
                <a:moveTo>
                  <a:pt x="146630" y="114300"/>
                </a:moveTo>
                <a:cubicBezTo>
                  <a:pt x="149152" y="114300"/>
                  <a:pt x="151314" y="116119"/>
                  <a:pt x="151314" y="118666"/>
                </a:cubicBezTo>
                <a:lnTo>
                  <a:pt x="151314" y="144132"/>
                </a:lnTo>
                <a:lnTo>
                  <a:pt x="292180" y="144132"/>
                </a:lnTo>
                <a:cubicBezTo>
                  <a:pt x="294702" y="144132"/>
                  <a:pt x="296503" y="146315"/>
                  <a:pt x="296503" y="148861"/>
                </a:cubicBezTo>
                <a:cubicBezTo>
                  <a:pt x="296503" y="151408"/>
                  <a:pt x="294702" y="153591"/>
                  <a:pt x="292180" y="153591"/>
                </a:cubicBezTo>
                <a:lnTo>
                  <a:pt x="242462" y="153591"/>
                </a:lnTo>
                <a:lnTo>
                  <a:pt x="242462" y="179057"/>
                </a:lnTo>
                <a:cubicBezTo>
                  <a:pt x="242462" y="181604"/>
                  <a:pt x="240661" y="183786"/>
                  <a:pt x="238139" y="183786"/>
                </a:cubicBezTo>
                <a:cubicBezTo>
                  <a:pt x="235617" y="183786"/>
                  <a:pt x="233816" y="181604"/>
                  <a:pt x="233816" y="179057"/>
                </a:cubicBezTo>
                <a:lnTo>
                  <a:pt x="233816" y="153591"/>
                </a:lnTo>
                <a:lnTo>
                  <a:pt x="63048" y="153591"/>
                </a:lnTo>
                <a:lnTo>
                  <a:pt x="63048" y="179057"/>
                </a:lnTo>
                <a:cubicBezTo>
                  <a:pt x="63048" y="181604"/>
                  <a:pt x="60886" y="183786"/>
                  <a:pt x="58724" y="183786"/>
                </a:cubicBezTo>
                <a:cubicBezTo>
                  <a:pt x="55842" y="183786"/>
                  <a:pt x="54041" y="181604"/>
                  <a:pt x="54041" y="179057"/>
                </a:cubicBezTo>
                <a:lnTo>
                  <a:pt x="54041" y="153591"/>
                </a:lnTo>
                <a:lnTo>
                  <a:pt x="4684" y="153591"/>
                </a:lnTo>
                <a:cubicBezTo>
                  <a:pt x="2162" y="153591"/>
                  <a:pt x="0" y="151408"/>
                  <a:pt x="0" y="148861"/>
                </a:cubicBezTo>
                <a:cubicBezTo>
                  <a:pt x="0" y="146315"/>
                  <a:pt x="2162" y="144132"/>
                  <a:pt x="4684" y="144132"/>
                </a:cubicBezTo>
                <a:lnTo>
                  <a:pt x="142307" y="144132"/>
                </a:lnTo>
                <a:lnTo>
                  <a:pt x="142307" y="118666"/>
                </a:lnTo>
                <a:cubicBezTo>
                  <a:pt x="142307" y="116119"/>
                  <a:pt x="144469" y="114300"/>
                  <a:pt x="146630" y="114300"/>
                </a:cubicBezTo>
                <a:close/>
                <a:moveTo>
                  <a:pt x="131263" y="80818"/>
                </a:moveTo>
                <a:lnTo>
                  <a:pt x="126971" y="101744"/>
                </a:lnTo>
                <a:lnTo>
                  <a:pt x="169535" y="101744"/>
                </a:lnTo>
                <a:lnTo>
                  <a:pt x="165600" y="80818"/>
                </a:lnTo>
                <a:lnTo>
                  <a:pt x="131263" y="80818"/>
                </a:lnTo>
                <a:close/>
                <a:moveTo>
                  <a:pt x="99430" y="9020"/>
                </a:moveTo>
                <a:lnTo>
                  <a:pt x="99430" y="71798"/>
                </a:lnTo>
                <a:lnTo>
                  <a:pt x="197433" y="71798"/>
                </a:lnTo>
                <a:lnTo>
                  <a:pt x="197433" y="9020"/>
                </a:lnTo>
                <a:lnTo>
                  <a:pt x="99430" y="9020"/>
                </a:lnTo>
                <a:close/>
                <a:moveTo>
                  <a:pt x="94780" y="0"/>
                </a:moveTo>
                <a:lnTo>
                  <a:pt x="201725" y="0"/>
                </a:lnTo>
                <a:cubicBezTo>
                  <a:pt x="204229" y="0"/>
                  <a:pt x="206018" y="1804"/>
                  <a:pt x="206018" y="4329"/>
                </a:cubicBezTo>
                <a:lnTo>
                  <a:pt x="206018" y="76489"/>
                </a:lnTo>
                <a:cubicBezTo>
                  <a:pt x="206018" y="79014"/>
                  <a:pt x="204229" y="80818"/>
                  <a:pt x="201725" y="80818"/>
                </a:cubicBezTo>
                <a:lnTo>
                  <a:pt x="174542" y="80818"/>
                </a:lnTo>
                <a:lnTo>
                  <a:pt x="178834" y="101744"/>
                </a:lnTo>
                <a:lnTo>
                  <a:pt x="196003" y="101744"/>
                </a:lnTo>
                <a:cubicBezTo>
                  <a:pt x="198506" y="101744"/>
                  <a:pt x="200295" y="103909"/>
                  <a:pt x="200295" y="106435"/>
                </a:cubicBezTo>
                <a:cubicBezTo>
                  <a:pt x="200295" y="108599"/>
                  <a:pt x="198506" y="110764"/>
                  <a:pt x="196003" y="110764"/>
                </a:cubicBezTo>
                <a:lnTo>
                  <a:pt x="100861" y="110764"/>
                </a:lnTo>
                <a:cubicBezTo>
                  <a:pt x="98357" y="110764"/>
                  <a:pt x="96211" y="108599"/>
                  <a:pt x="96211" y="106435"/>
                </a:cubicBezTo>
                <a:cubicBezTo>
                  <a:pt x="96211" y="103909"/>
                  <a:pt x="98357" y="101744"/>
                  <a:pt x="100861" y="101744"/>
                </a:cubicBezTo>
                <a:lnTo>
                  <a:pt x="118029" y="101744"/>
                </a:lnTo>
                <a:lnTo>
                  <a:pt x="122321" y="80818"/>
                </a:lnTo>
                <a:lnTo>
                  <a:pt x="94780" y="80818"/>
                </a:lnTo>
                <a:cubicBezTo>
                  <a:pt x="92277" y="80818"/>
                  <a:pt x="90488" y="79014"/>
                  <a:pt x="90488" y="76489"/>
                </a:cubicBezTo>
                <a:lnTo>
                  <a:pt x="90488" y="4329"/>
                </a:lnTo>
                <a:cubicBezTo>
                  <a:pt x="90488" y="1804"/>
                  <a:pt x="92277" y="0"/>
                  <a:pt x="947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64" name="Subtitle 2">
            <a:extLst>
              <a:ext uri="{FF2B5EF4-FFF2-40B4-BE49-F238E27FC236}">
                <a16:creationId xmlns:a16="http://schemas.microsoft.com/office/drawing/2014/main" xmlns="" id="{915BA465-2A82-0D42-BA17-0655803E7829}"/>
              </a:ext>
            </a:extLst>
          </p:cNvPr>
          <p:cNvSpPr txBox="1">
            <a:spLocks/>
          </p:cNvSpPr>
          <p:nvPr/>
        </p:nvSpPr>
        <p:spPr>
          <a:xfrm>
            <a:off x="3467649" y="8923078"/>
            <a:ext cx="9532399" cy="8202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3000"/>
              </a:lnSpc>
            </a:pPr>
            <a:r>
              <a:rPr lang="en-US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Private equity has successfully attracted the best and brightest in corporate America, including top performers from Fortune 500 companies and elite strategy and.</a:t>
            </a:r>
          </a:p>
        </p:txBody>
      </p:sp>
      <p:sp>
        <p:nvSpPr>
          <p:cNvPr id="65" name="Subtitle 2">
            <a:extLst>
              <a:ext uri="{FF2B5EF4-FFF2-40B4-BE49-F238E27FC236}">
                <a16:creationId xmlns:a16="http://schemas.microsoft.com/office/drawing/2014/main" xmlns="" id="{824EED16-7A3E-714F-AA05-E4D66731AE76}"/>
              </a:ext>
            </a:extLst>
          </p:cNvPr>
          <p:cNvSpPr txBox="1">
            <a:spLocks/>
          </p:cNvSpPr>
          <p:nvPr/>
        </p:nvSpPr>
        <p:spPr>
          <a:xfrm>
            <a:off x="5046134" y="10392427"/>
            <a:ext cx="7890932" cy="8202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3000"/>
              </a:lnSpc>
            </a:pPr>
            <a:r>
              <a:rPr lang="en-US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Private equity has successfully attracted the best and brightest in body America, including top performers from Fortune 500 companies.</a:t>
            </a:r>
          </a:p>
        </p:txBody>
      </p:sp>
      <p:sp>
        <p:nvSpPr>
          <p:cNvPr id="66" name="Subtitle 2">
            <a:extLst>
              <a:ext uri="{FF2B5EF4-FFF2-40B4-BE49-F238E27FC236}">
                <a16:creationId xmlns:a16="http://schemas.microsoft.com/office/drawing/2014/main" xmlns="" id="{24558935-E5BF-F646-A5ED-ACB11B7F05E0}"/>
              </a:ext>
            </a:extLst>
          </p:cNvPr>
          <p:cNvSpPr txBox="1">
            <a:spLocks/>
          </p:cNvSpPr>
          <p:nvPr/>
        </p:nvSpPr>
        <p:spPr>
          <a:xfrm>
            <a:off x="6333066" y="11849158"/>
            <a:ext cx="7005045" cy="8202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3000"/>
              </a:lnSpc>
            </a:pPr>
            <a:r>
              <a:rPr lang="en-US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Private equity has successfully attracted the best and brightest in corporate America, including top performers from.</a:t>
            </a:r>
          </a:p>
        </p:txBody>
      </p:sp>
      <p:graphicFrame>
        <p:nvGraphicFramePr>
          <p:cNvPr id="13" name="Схема 12">
            <a:extLst>
              <a:ext uri="{FF2B5EF4-FFF2-40B4-BE49-F238E27FC236}">
                <a16:creationId xmlns:a16="http://schemas.microsoft.com/office/drawing/2014/main" xmlns="" id="{E84A1066-D922-4E8A-AF70-306A6608404F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39083362"/>
              </p:ext>
            </p:extLst>
          </p:nvPr>
        </p:nvGraphicFramePr>
        <p:xfrm>
          <a:off x="4746114" y="4074731"/>
          <a:ext cx="18798778" cy="6069707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2" name="Рисунок 11" descr="Знак одобрения со сплошной заливкой">
            <a:extLst>
              <a:ext uri="{FF2B5EF4-FFF2-40B4-BE49-F238E27FC236}">
                <a16:creationId xmlns:a16="http://schemas.microsoft.com/office/drawing/2014/main" xmlns="" id="{F87AA441-DA5D-4912-A384-465F3650CC1B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982133" y="6446211"/>
            <a:ext cx="4061704" cy="4061704"/>
          </a:xfrm>
          <a:prstGeom prst="rect">
            <a:avLst/>
          </a:prstGeom>
        </p:spPr>
      </p:pic>
      <p:sp>
        <p:nvSpPr>
          <p:cNvPr id="15" name="TextBox 14">
            <a:extLst>
              <a:ext uri="{FF2B5EF4-FFF2-40B4-BE49-F238E27FC236}">
                <a16:creationId xmlns:a16="http://schemas.microsoft.com/office/drawing/2014/main" xmlns="" id="{01E95D34-AEE9-41AB-B413-94F13A5DD72A}"/>
              </a:ext>
            </a:extLst>
          </p:cNvPr>
          <p:cNvSpPr txBox="1"/>
          <p:nvPr/>
        </p:nvSpPr>
        <p:spPr>
          <a:xfrm>
            <a:off x="426961" y="102937"/>
            <a:ext cx="20647617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96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Кадры</a:t>
            </a:r>
            <a:r>
              <a:rPr lang="ru-RU" sz="96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pattFill prst="pct5">
                  <a:fgClr>
                    <a:schemeClr val="accent1"/>
                  </a:fgClr>
                  <a:bgClr>
                    <a:schemeClr val="bg1"/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 </a:t>
            </a:r>
            <a:endParaRPr lang="ru-RU" sz="96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pattFill prst="pct5">
                <a:fgClr>
                  <a:schemeClr val="accent1"/>
                </a:fgClr>
                <a:bgClr>
                  <a:schemeClr val="bg1"/>
                </a:bgClr>
              </a:patt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 algn="ctr"/>
            <a:endParaRPr lang="ru-RU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316494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6E2B8113-C3F6-4D73-9992-73B98B8EF2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3">
                                            <p:graphicEl>
                                              <a:dgm id="{6E2B8113-C3F6-4D73-9992-73B98B8EF2CD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3">
                                            <p:graphicEl>
                                              <a:dgm id="{6E2B8113-C3F6-4D73-9992-73B98B8EF2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3">
                                            <p:graphicEl>
                                              <a:dgm id="{6E2B8113-C3F6-4D73-9992-73B98B8EF2CD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F3FBBD39-CB5B-479A-920C-D59B19F056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3">
                                            <p:graphicEl>
                                              <a:dgm id="{F3FBBD39-CB5B-479A-920C-D59B19F056B0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13">
                                            <p:graphicEl>
                                              <a:dgm id="{F3FBBD39-CB5B-479A-920C-D59B19F056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13">
                                            <p:graphicEl>
                                              <a:dgm id="{F3FBBD39-CB5B-479A-920C-D59B19F056B0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>
                                            <p:graphicEl>
                                              <a:dgm id="{87398F8E-86FE-4370-8B74-797B31A605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9" dur="1000"/>
                                        <p:tgtEl>
                                          <p:spTgt spid="13">
                                            <p:graphicEl>
                                              <a:dgm id="{87398F8E-86FE-4370-8B74-797B31A605F1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13">
                                            <p:graphicEl>
                                              <a:dgm id="{87398F8E-86FE-4370-8B74-797B31A605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3">
                                            <p:graphicEl>
                                              <a:dgm id="{87398F8E-86FE-4370-8B74-797B31A605F1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3" grpId="0">
        <p:bldSub>
          <a:bldDgm bld="one"/>
        </p:bldSub>
      </p:bldGraphic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Freeform 950">
            <a:extLst>
              <a:ext uri="{FF2B5EF4-FFF2-40B4-BE49-F238E27FC236}">
                <a16:creationId xmlns:a16="http://schemas.microsoft.com/office/drawing/2014/main" xmlns="" id="{D3841B64-2F6D-CC41-8F05-EB61D6CD77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75642" y="7412946"/>
            <a:ext cx="801119" cy="914410"/>
          </a:xfrm>
          <a:custGeom>
            <a:avLst/>
            <a:gdLst>
              <a:gd name="T0" fmla="*/ 1732784 w 259991"/>
              <a:gd name="T1" fmla="*/ 2358694 h 296502"/>
              <a:gd name="T2" fmla="*/ 1732784 w 259991"/>
              <a:gd name="T3" fmla="*/ 2458604 h 296502"/>
              <a:gd name="T4" fmla="*/ 709950 w 259991"/>
              <a:gd name="T5" fmla="*/ 2408653 h 296502"/>
              <a:gd name="T6" fmla="*/ 1418761 w 259991"/>
              <a:gd name="T7" fmla="*/ 1959800 h 296502"/>
              <a:gd name="T8" fmla="*/ 2125940 w 259991"/>
              <a:gd name="T9" fmla="*/ 2009741 h 296502"/>
              <a:gd name="T10" fmla="*/ 1418761 w 259991"/>
              <a:gd name="T11" fmla="*/ 2059693 h 296502"/>
              <a:gd name="T12" fmla="*/ 1418761 w 259991"/>
              <a:gd name="T13" fmla="*/ 1959800 h 296502"/>
              <a:gd name="T14" fmla="*/ 1140070 w 259991"/>
              <a:gd name="T15" fmla="*/ 1959800 h 296502"/>
              <a:gd name="T16" fmla="*/ 1140070 w 259991"/>
              <a:gd name="T17" fmla="*/ 2059693 h 296502"/>
              <a:gd name="T18" fmla="*/ 709950 w 259991"/>
              <a:gd name="T19" fmla="*/ 2009741 h 296502"/>
              <a:gd name="T20" fmla="*/ 1796038 w 259991"/>
              <a:gd name="T21" fmla="*/ 1578244 h 296502"/>
              <a:gd name="T22" fmla="*/ 2125923 w 259991"/>
              <a:gd name="T23" fmla="*/ 1626269 h 296502"/>
              <a:gd name="T24" fmla="*/ 1796038 w 259991"/>
              <a:gd name="T25" fmla="*/ 1678308 h 296502"/>
              <a:gd name="T26" fmla="*/ 1796038 w 259991"/>
              <a:gd name="T27" fmla="*/ 1578244 h 296502"/>
              <a:gd name="T28" fmla="*/ 1524820 w 259991"/>
              <a:gd name="T29" fmla="*/ 1578244 h 296502"/>
              <a:gd name="T30" fmla="*/ 1524820 w 259991"/>
              <a:gd name="T31" fmla="*/ 1678308 h 296502"/>
              <a:gd name="T32" fmla="*/ 709950 w 259991"/>
              <a:gd name="T33" fmla="*/ 1626269 h 296502"/>
              <a:gd name="T34" fmla="*/ 1418761 w 259991"/>
              <a:gd name="T35" fmla="*/ 1179348 h 296502"/>
              <a:gd name="T36" fmla="*/ 2125940 w 259991"/>
              <a:gd name="T37" fmla="*/ 1225602 h 296502"/>
              <a:gd name="T38" fmla="*/ 1418761 w 259991"/>
              <a:gd name="T39" fmla="*/ 1279560 h 296502"/>
              <a:gd name="T40" fmla="*/ 1418761 w 259991"/>
              <a:gd name="T41" fmla="*/ 1179348 h 296502"/>
              <a:gd name="T42" fmla="*/ 1140070 w 259991"/>
              <a:gd name="T43" fmla="*/ 1179348 h 296502"/>
              <a:gd name="T44" fmla="*/ 1140070 w 259991"/>
              <a:gd name="T45" fmla="*/ 1279560 h 296502"/>
              <a:gd name="T46" fmla="*/ 709950 w 259991"/>
              <a:gd name="T47" fmla="*/ 1225602 h 296502"/>
              <a:gd name="T48" fmla="*/ 1796038 w 259991"/>
              <a:gd name="T49" fmla="*/ 780449 h 296502"/>
              <a:gd name="T50" fmla="*/ 2125923 w 259991"/>
              <a:gd name="T51" fmla="*/ 830553 h 296502"/>
              <a:gd name="T52" fmla="*/ 1796038 w 259991"/>
              <a:gd name="T53" fmla="*/ 880641 h 296502"/>
              <a:gd name="T54" fmla="*/ 1796038 w 259991"/>
              <a:gd name="T55" fmla="*/ 780449 h 296502"/>
              <a:gd name="T56" fmla="*/ 1524820 w 259991"/>
              <a:gd name="T57" fmla="*/ 780449 h 296502"/>
              <a:gd name="T58" fmla="*/ 1524820 w 259991"/>
              <a:gd name="T59" fmla="*/ 880641 h 296502"/>
              <a:gd name="T60" fmla="*/ 709950 w 259991"/>
              <a:gd name="T61" fmla="*/ 830553 h 296502"/>
              <a:gd name="T62" fmla="*/ 445371 w 259991"/>
              <a:gd name="T63" fmla="*/ 329535 h 296502"/>
              <a:gd name="T64" fmla="*/ 496391 w 259991"/>
              <a:gd name="T65" fmla="*/ 2746230 h 296502"/>
              <a:gd name="T66" fmla="*/ 2356806 w 259991"/>
              <a:gd name="T67" fmla="*/ 380492 h 296502"/>
              <a:gd name="T68" fmla="*/ 2454918 w 259991"/>
              <a:gd name="T69" fmla="*/ 380492 h 296502"/>
              <a:gd name="T70" fmla="*/ 2403911 w 259991"/>
              <a:gd name="T71" fmla="*/ 2840389 h 296502"/>
              <a:gd name="T72" fmla="*/ 398273 w 259991"/>
              <a:gd name="T73" fmla="*/ 2793319 h 296502"/>
              <a:gd name="T74" fmla="*/ 445371 w 259991"/>
              <a:gd name="T75" fmla="*/ 329535 h 296502"/>
              <a:gd name="T76" fmla="*/ 753094 w 259991"/>
              <a:gd name="T77" fmla="*/ 247983 h 296502"/>
              <a:gd name="T78" fmla="*/ 1941569 w 259991"/>
              <a:gd name="T79" fmla="*/ 393602 h 296502"/>
              <a:gd name="T80" fmla="*/ 2090629 w 259991"/>
              <a:gd name="T81" fmla="*/ 98402 h 296502"/>
              <a:gd name="T82" fmla="*/ 247093 w 259991"/>
              <a:gd name="T83" fmla="*/ 98402 h 296502"/>
              <a:gd name="T84" fmla="*/ 101979 w 259991"/>
              <a:gd name="T85" fmla="*/ 2995239 h 296502"/>
              <a:gd name="T86" fmla="*/ 2592684 w 259991"/>
              <a:gd name="T87" fmla="*/ 3140865 h 296502"/>
              <a:gd name="T88" fmla="*/ 2741745 w 259991"/>
              <a:gd name="T89" fmla="*/ 247983 h 296502"/>
              <a:gd name="T90" fmla="*/ 2184761 w 259991"/>
              <a:gd name="T91" fmla="*/ 98402 h 296502"/>
              <a:gd name="T92" fmla="*/ 1941569 w 259991"/>
              <a:gd name="T93" fmla="*/ 492005 h 296502"/>
              <a:gd name="T94" fmla="*/ 655029 w 259991"/>
              <a:gd name="T95" fmla="*/ 247983 h 296502"/>
              <a:gd name="T96" fmla="*/ 247093 w 259991"/>
              <a:gd name="T97" fmla="*/ 98402 h 296502"/>
              <a:gd name="T98" fmla="*/ 2592684 w 259991"/>
              <a:gd name="T99" fmla="*/ 0 h 296502"/>
              <a:gd name="T100" fmla="*/ 2835873 w 259991"/>
              <a:gd name="T101" fmla="*/ 2995239 h 296502"/>
              <a:gd name="T102" fmla="*/ 247093 w 259991"/>
              <a:gd name="T103" fmla="*/ 3239269 h 296502"/>
              <a:gd name="T104" fmla="*/ 0 w 259991"/>
              <a:gd name="T105" fmla="*/ 247983 h 29650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59991" h="296502">
                <a:moveTo>
                  <a:pt x="69741" y="215900"/>
                </a:moveTo>
                <a:lnTo>
                  <a:pt x="158860" y="215900"/>
                </a:lnTo>
                <a:cubicBezTo>
                  <a:pt x="161366" y="215900"/>
                  <a:pt x="163155" y="217805"/>
                  <a:pt x="163155" y="220472"/>
                </a:cubicBezTo>
                <a:cubicBezTo>
                  <a:pt x="163155" y="223139"/>
                  <a:pt x="161366" y="225044"/>
                  <a:pt x="158860" y="225044"/>
                </a:cubicBezTo>
                <a:lnTo>
                  <a:pt x="69741" y="225044"/>
                </a:lnTo>
                <a:cubicBezTo>
                  <a:pt x="67236" y="225044"/>
                  <a:pt x="65088" y="223139"/>
                  <a:pt x="65088" y="220472"/>
                </a:cubicBezTo>
                <a:cubicBezTo>
                  <a:pt x="65088" y="217805"/>
                  <a:pt x="67236" y="215900"/>
                  <a:pt x="69741" y="215900"/>
                </a:cubicBezTo>
                <a:close/>
                <a:moveTo>
                  <a:pt x="130070" y="179387"/>
                </a:moveTo>
                <a:lnTo>
                  <a:pt x="190248" y="179387"/>
                </a:lnTo>
                <a:cubicBezTo>
                  <a:pt x="192756" y="179387"/>
                  <a:pt x="194905" y="181292"/>
                  <a:pt x="194905" y="183959"/>
                </a:cubicBezTo>
                <a:cubicBezTo>
                  <a:pt x="194905" y="186626"/>
                  <a:pt x="192756" y="188531"/>
                  <a:pt x="190248" y="188531"/>
                </a:cubicBezTo>
                <a:lnTo>
                  <a:pt x="130070" y="188531"/>
                </a:lnTo>
                <a:cubicBezTo>
                  <a:pt x="127562" y="188531"/>
                  <a:pt x="125413" y="186626"/>
                  <a:pt x="125413" y="183959"/>
                </a:cubicBezTo>
                <a:cubicBezTo>
                  <a:pt x="125413" y="181292"/>
                  <a:pt x="127562" y="179387"/>
                  <a:pt x="130070" y="179387"/>
                </a:cubicBezTo>
                <a:close/>
                <a:moveTo>
                  <a:pt x="69748" y="179387"/>
                </a:moveTo>
                <a:lnTo>
                  <a:pt x="104520" y="179387"/>
                </a:lnTo>
                <a:cubicBezTo>
                  <a:pt x="107387" y="179387"/>
                  <a:pt x="109180" y="181292"/>
                  <a:pt x="109180" y="183959"/>
                </a:cubicBezTo>
                <a:cubicBezTo>
                  <a:pt x="109180" y="186626"/>
                  <a:pt x="107387" y="188531"/>
                  <a:pt x="104520" y="188531"/>
                </a:cubicBezTo>
                <a:lnTo>
                  <a:pt x="69748" y="188531"/>
                </a:lnTo>
                <a:cubicBezTo>
                  <a:pt x="67239" y="188531"/>
                  <a:pt x="65088" y="186626"/>
                  <a:pt x="65088" y="183959"/>
                </a:cubicBezTo>
                <a:cubicBezTo>
                  <a:pt x="65088" y="181292"/>
                  <a:pt x="67239" y="179387"/>
                  <a:pt x="69748" y="179387"/>
                </a:cubicBezTo>
                <a:close/>
                <a:moveTo>
                  <a:pt x="164659" y="144462"/>
                </a:moveTo>
                <a:lnTo>
                  <a:pt x="190223" y="144462"/>
                </a:lnTo>
                <a:cubicBezTo>
                  <a:pt x="192743" y="144462"/>
                  <a:pt x="194903" y="146660"/>
                  <a:pt x="194903" y="148858"/>
                </a:cubicBezTo>
                <a:cubicBezTo>
                  <a:pt x="194903" y="151423"/>
                  <a:pt x="192743" y="153621"/>
                  <a:pt x="190223" y="153621"/>
                </a:cubicBezTo>
                <a:lnTo>
                  <a:pt x="164659" y="153621"/>
                </a:lnTo>
                <a:cubicBezTo>
                  <a:pt x="162499" y="153621"/>
                  <a:pt x="160338" y="151423"/>
                  <a:pt x="160338" y="148858"/>
                </a:cubicBezTo>
                <a:cubicBezTo>
                  <a:pt x="160338" y="146660"/>
                  <a:pt x="162499" y="144462"/>
                  <a:pt x="164659" y="144462"/>
                </a:cubicBezTo>
                <a:close/>
                <a:moveTo>
                  <a:pt x="69757" y="144462"/>
                </a:moveTo>
                <a:lnTo>
                  <a:pt x="139794" y="144462"/>
                </a:lnTo>
                <a:cubicBezTo>
                  <a:pt x="142308" y="144462"/>
                  <a:pt x="144104" y="146660"/>
                  <a:pt x="144104" y="148858"/>
                </a:cubicBezTo>
                <a:cubicBezTo>
                  <a:pt x="144104" y="151423"/>
                  <a:pt x="142308" y="153621"/>
                  <a:pt x="139794" y="153621"/>
                </a:cubicBezTo>
                <a:lnTo>
                  <a:pt x="69757" y="153621"/>
                </a:lnTo>
                <a:cubicBezTo>
                  <a:pt x="67243" y="153621"/>
                  <a:pt x="65088" y="151423"/>
                  <a:pt x="65088" y="148858"/>
                </a:cubicBezTo>
                <a:cubicBezTo>
                  <a:pt x="65088" y="146660"/>
                  <a:pt x="67243" y="144462"/>
                  <a:pt x="69757" y="144462"/>
                </a:cubicBezTo>
                <a:close/>
                <a:moveTo>
                  <a:pt x="130070" y="107950"/>
                </a:moveTo>
                <a:lnTo>
                  <a:pt x="190248" y="107950"/>
                </a:lnTo>
                <a:cubicBezTo>
                  <a:pt x="192756" y="107950"/>
                  <a:pt x="194905" y="110067"/>
                  <a:pt x="194905" y="112183"/>
                </a:cubicBezTo>
                <a:cubicBezTo>
                  <a:pt x="194905" y="115006"/>
                  <a:pt x="192756" y="117122"/>
                  <a:pt x="190248" y="117122"/>
                </a:cubicBezTo>
                <a:lnTo>
                  <a:pt x="130070" y="117122"/>
                </a:lnTo>
                <a:cubicBezTo>
                  <a:pt x="127562" y="117122"/>
                  <a:pt x="125413" y="115006"/>
                  <a:pt x="125413" y="112183"/>
                </a:cubicBezTo>
                <a:cubicBezTo>
                  <a:pt x="125413" y="110067"/>
                  <a:pt x="127562" y="107950"/>
                  <a:pt x="130070" y="107950"/>
                </a:cubicBezTo>
                <a:close/>
                <a:moveTo>
                  <a:pt x="69748" y="107950"/>
                </a:moveTo>
                <a:lnTo>
                  <a:pt x="104520" y="107950"/>
                </a:lnTo>
                <a:cubicBezTo>
                  <a:pt x="107387" y="107950"/>
                  <a:pt x="109180" y="110067"/>
                  <a:pt x="109180" y="112183"/>
                </a:cubicBezTo>
                <a:cubicBezTo>
                  <a:pt x="109180" y="115006"/>
                  <a:pt x="107387" y="117122"/>
                  <a:pt x="104520" y="117122"/>
                </a:cubicBezTo>
                <a:lnTo>
                  <a:pt x="69748" y="117122"/>
                </a:lnTo>
                <a:cubicBezTo>
                  <a:pt x="67239" y="117122"/>
                  <a:pt x="65088" y="115006"/>
                  <a:pt x="65088" y="112183"/>
                </a:cubicBezTo>
                <a:cubicBezTo>
                  <a:pt x="65088" y="110067"/>
                  <a:pt x="67239" y="107950"/>
                  <a:pt x="69748" y="107950"/>
                </a:cubicBezTo>
                <a:close/>
                <a:moveTo>
                  <a:pt x="164659" y="71437"/>
                </a:moveTo>
                <a:lnTo>
                  <a:pt x="190223" y="71437"/>
                </a:lnTo>
                <a:cubicBezTo>
                  <a:pt x="192743" y="71437"/>
                  <a:pt x="194903" y="73554"/>
                  <a:pt x="194903" y="76023"/>
                </a:cubicBezTo>
                <a:cubicBezTo>
                  <a:pt x="194903" y="78493"/>
                  <a:pt x="192743" y="80609"/>
                  <a:pt x="190223" y="80609"/>
                </a:cubicBezTo>
                <a:lnTo>
                  <a:pt x="164659" y="80609"/>
                </a:lnTo>
                <a:cubicBezTo>
                  <a:pt x="162499" y="80609"/>
                  <a:pt x="160338" y="78493"/>
                  <a:pt x="160338" y="76023"/>
                </a:cubicBezTo>
                <a:cubicBezTo>
                  <a:pt x="160338" y="73554"/>
                  <a:pt x="162499" y="71437"/>
                  <a:pt x="164659" y="71437"/>
                </a:cubicBezTo>
                <a:close/>
                <a:moveTo>
                  <a:pt x="69757" y="71437"/>
                </a:moveTo>
                <a:lnTo>
                  <a:pt x="139794" y="71437"/>
                </a:lnTo>
                <a:cubicBezTo>
                  <a:pt x="142308" y="71437"/>
                  <a:pt x="144104" y="73554"/>
                  <a:pt x="144104" y="76023"/>
                </a:cubicBezTo>
                <a:cubicBezTo>
                  <a:pt x="144104" y="78493"/>
                  <a:pt x="142308" y="80609"/>
                  <a:pt x="139794" y="80609"/>
                </a:cubicBezTo>
                <a:lnTo>
                  <a:pt x="69757" y="80609"/>
                </a:lnTo>
                <a:cubicBezTo>
                  <a:pt x="67243" y="80609"/>
                  <a:pt x="65088" y="78493"/>
                  <a:pt x="65088" y="76023"/>
                </a:cubicBezTo>
                <a:cubicBezTo>
                  <a:pt x="65088" y="73554"/>
                  <a:pt x="67243" y="71437"/>
                  <a:pt x="69757" y="71437"/>
                </a:cubicBezTo>
                <a:close/>
                <a:moveTo>
                  <a:pt x="40831" y="30162"/>
                </a:moveTo>
                <a:cubicBezTo>
                  <a:pt x="43709" y="30162"/>
                  <a:pt x="45509" y="32317"/>
                  <a:pt x="45509" y="34830"/>
                </a:cubicBezTo>
                <a:lnTo>
                  <a:pt x="45509" y="251372"/>
                </a:lnTo>
                <a:lnTo>
                  <a:pt x="216070" y="251372"/>
                </a:lnTo>
                <a:lnTo>
                  <a:pt x="216070" y="34830"/>
                </a:lnTo>
                <a:cubicBezTo>
                  <a:pt x="216070" y="32317"/>
                  <a:pt x="218229" y="30162"/>
                  <a:pt x="220388" y="30162"/>
                </a:cubicBezTo>
                <a:cubicBezTo>
                  <a:pt x="222906" y="30162"/>
                  <a:pt x="225065" y="32317"/>
                  <a:pt x="225065" y="34830"/>
                </a:cubicBezTo>
                <a:lnTo>
                  <a:pt x="225065" y="255682"/>
                </a:lnTo>
                <a:cubicBezTo>
                  <a:pt x="225065" y="258195"/>
                  <a:pt x="222906" y="259991"/>
                  <a:pt x="220388" y="259991"/>
                </a:cubicBezTo>
                <a:lnTo>
                  <a:pt x="40831" y="259991"/>
                </a:lnTo>
                <a:cubicBezTo>
                  <a:pt x="38312" y="259991"/>
                  <a:pt x="36513" y="258195"/>
                  <a:pt x="36513" y="255682"/>
                </a:cubicBezTo>
                <a:lnTo>
                  <a:pt x="36513" y="34830"/>
                </a:lnTo>
                <a:cubicBezTo>
                  <a:pt x="36513" y="32317"/>
                  <a:pt x="38312" y="30162"/>
                  <a:pt x="40831" y="30162"/>
                </a:cubicBezTo>
                <a:close/>
                <a:moveTo>
                  <a:pt x="69043" y="9007"/>
                </a:moveTo>
                <a:lnTo>
                  <a:pt x="69043" y="22697"/>
                </a:lnTo>
                <a:cubicBezTo>
                  <a:pt x="69043" y="29902"/>
                  <a:pt x="74797" y="36027"/>
                  <a:pt x="82349" y="36027"/>
                </a:cubicBezTo>
                <a:lnTo>
                  <a:pt x="178002" y="36027"/>
                </a:lnTo>
                <a:cubicBezTo>
                  <a:pt x="185194" y="36027"/>
                  <a:pt x="191667" y="29902"/>
                  <a:pt x="191667" y="22697"/>
                </a:cubicBezTo>
                <a:lnTo>
                  <a:pt x="191667" y="9007"/>
                </a:lnTo>
                <a:lnTo>
                  <a:pt x="69043" y="9007"/>
                </a:lnTo>
                <a:close/>
                <a:moveTo>
                  <a:pt x="22655" y="9007"/>
                </a:moveTo>
                <a:cubicBezTo>
                  <a:pt x="15103" y="9007"/>
                  <a:pt x="9349" y="15131"/>
                  <a:pt x="9349" y="22697"/>
                </a:cubicBezTo>
                <a:lnTo>
                  <a:pt x="9349" y="274165"/>
                </a:lnTo>
                <a:cubicBezTo>
                  <a:pt x="9349" y="281371"/>
                  <a:pt x="15103" y="287495"/>
                  <a:pt x="22655" y="287495"/>
                </a:cubicBezTo>
                <a:lnTo>
                  <a:pt x="237695" y="287495"/>
                </a:lnTo>
                <a:cubicBezTo>
                  <a:pt x="245247" y="287495"/>
                  <a:pt x="251360" y="281371"/>
                  <a:pt x="251360" y="274165"/>
                </a:cubicBezTo>
                <a:lnTo>
                  <a:pt x="251360" y="22697"/>
                </a:lnTo>
                <a:cubicBezTo>
                  <a:pt x="251360" y="15131"/>
                  <a:pt x="245247" y="9007"/>
                  <a:pt x="237695" y="9007"/>
                </a:cubicBezTo>
                <a:lnTo>
                  <a:pt x="200297" y="9007"/>
                </a:lnTo>
                <a:lnTo>
                  <a:pt x="200297" y="22697"/>
                </a:lnTo>
                <a:cubicBezTo>
                  <a:pt x="200297" y="34586"/>
                  <a:pt x="190228" y="45034"/>
                  <a:pt x="178002" y="45034"/>
                </a:cubicBezTo>
                <a:lnTo>
                  <a:pt x="82349" y="45034"/>
                </a:lnTo>
                <a:cubicBezTo>
                  <a:pt x="70122" y="45034"/>
                  <a:pt x="60053" y="34586"/>
                  <a:pt x="60053" y="22697"/>
                </a:cubicBezTo>
                <a:lnTo>
                  <a:pt x="60053" y="9007"/>
                </a:lnTo>
                <a:lnTo>
                  <a:pt x="22655" y="9007"/>
                </a:lnTo>
                <a:close/>
                <a:moveTo>
                  <a:pt x="22655" y="0"/>
                </a:moveTo>
                <a:lnTo>
                  <a:pt x="237695" y="0"/>
                </a:lnTo>
                <a:cubicBezTo>
                  <a:pt x="250281" y="0"/>
                  <a:pt x="259991" y="10087"/>
                  <a:pt x="259991" y="22697"/>
                </a:cubicBezTo>
                <a:lnTo>
                  <a:pt x="259991" y="274165"/>
                </a:lnTo>
                <a:cubicBezTo>
                  <a:pt x="259991" y="286414"/>
                  <a:pt x="250281" y="296502"/>
                  <a:pt x="237695" y="296502"/>
                </a:cubicBezTo>
                <a:lnTo>
                  <a:pt x="22655" y="296502"/>
                </a:lnTo>
                <a:cubicBezTo>
                  <a:pt x="10428" y="296502"/>
                  <a:pt x="0" y="286414"/>
                  <a:pt x="0" y="274165"/>
                </a:cubicBezTo>
                <a:lnTo>
                  <a:pt x="0" y="22697"/>
                </a:lnTo>
                <a:cubicBezTo>
                  <a:pt x="0" y="10087"/>
                  <a:pt x="10428" y="0"/>
                  <a:pt x="226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59" name="Freeform 951">
            <a:extLst>
              <a:ext uri="{FF2B5EF4-FFF2-40B4-BE49-F238E27FC236}">
                <a16:creationId xmlns:a16="http://schemas.microsoft.com/office/drawing/2014/main" xmlns="" id="{561E3DE5-16C3-A341-B977-4CAF44ECF3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38112" y="8877819"/>
            <a:ext cx="914410" cy="914410"/>
          </a:xfrm>
          <a:custGeom>
            <a:avLst/>
            <a:gdLst>
              <a:gd name="T0" fmla="*/ 569066 w 296503"/>
              <a:gd name="T1" fmla="*/ 2708419 h 296019"/>
              <a:gd name="T2" fmla="*/ 683277 w 296503"/>
              <a:gd name="T3" fmla="*/ 2161340 h 296019"/>
              <a:gd name="T4" fmla="*/ 998336 w 296503"/>
              <a:gd name="T5" fmla="*/ 2341013 h 296019"/>
              <a:gd name="T6" fmla="*/ 2888737 w 296503"/>
              <a:gd name="T7" fmla="*/ 839582 h 296019"/>
              <a:gd name="T8" fmla="*/ 654142 w 296503"/>
              <a:gd name="T9" fmla="*/ 430365 h 296019"/>
              <a:gd name="T10" fmla="*/ 654142 w 296503"/>
              <a:gd name="T11" fmla="*/ 925568 h 296019"/>
              <a:gd name="T12" fmla="*/ 2408267 w 296503"/>
              <a:gd name="T13" fmla="*/ 356403 h 296019"/>
              <a:gd name="T14" fmla="*/ 927457 w 296503"/>
              <a:gd name="T15" fmla="*/ 2273153 h 296019"/>
              <a:gd name="T16" fmla="*/ 2408267 w 296503"/>
              <a:gd name="T17" fmla="*/ 356403 h 296019"/>
              <a:gd name="T18" fmla="*/ 2076695 w 296503"/>
              <a:gd name="T19" fmla="*/ 258633 h 296019"/>
              <a:gd name="T20" fmla="*/ 2076695 w 296503"/>
              <a:gd name="T21" fmla="*/ 358481 h 296019"/>
              <a:gd name="T22" fmla="*/ 752664 w 296503"/>
              <a:gd name="T23" fmla="*/ 973487 h 296019"/>
              <a:gd name="T24" fmla="*/ 94601 w 296503"/>
              <a:gd name="T25" fmla="*/ 1025404 h 296019"/>
              <a:gd name="T26" fmla="*/ 2880584 w 296503"/>
              <a:gd name="T27" fmla="*/ 3181954 h 296019"/>
              <a:gd name="T28" fmla="*/ 2927862 w 296503"/>
              <a:gd name="T29" fmla="*/ 1125261 h 296019"/>
              <a:gd name="T30" fmla="*/ 2979091 w 296503"/>
              <a:gd name="T31" fmla="*/ 3233868 h 296019"/>
              <a:gd name="T32" fmla="*/ 47278 w 296503"/>
              <a:gd name="T33" fmla="*/ 3281802 h 296019"/>
              <a:gd name="T34" fmla="*/ 0 w 296503"/>
              <a:gd name="T35" fmla="*/ 973487 h 296019"/>
              <a:gd name="T36" fmla="*/ 665956 w 296503"/>
              <a:gd name="T37" fmla="*/ 274616 h 296019"/>
              <a:gd name="T38" fmla="*/ 2620940 w 296503"/>
              <a:gd name="T39" fmla="*/ 136754 h 296019"/>
              <a:gd name="T40" fmla="*/ 2959636 w 296503"/>
              <a:gd name="T41" fmla="*/ 771682 h 296019"/>
              <a:gd name="T42" fmla="*/ 3136852 w 296503"/>
              <a:gd name="T43" fmla="*/ 536092 h 296019"/>
              <a:gd name="T44" fmla="*/ 2798156 w 296503"/>
              <a:gd name="T45" fmla="*/ 136754 h 296019"/>
              <a:gd name="T46" fmla="*/ 2710045 w 296503"/>
              <a:gd name="T47" fmla="*/ 0 h 296019"/>
              <a:gd name="T48" fmla="*/ 3172293 w 296503"/>
              <a:gd name="T49" fmla="*/ 376375 h 296019"/>
              <a:gd name="T50" fmla="*/ 3172293 w 296503"/>
              <a:gd name="T51" fmla="*/ 695822 h 296019"/>
              <a:gd name="T52" fmla="*/ 3054150 w 296503"/>
              <a:gd name="T53" fmla="*/ 867523 h 296019"/>
              <a:gd name="T54" fmla="*/ 3022647 w 296503"/>
              <a:gd name="T55" fmla="*/ 955378 h 296019"/>
              <a:gd name="T56" fmla="*/ 2959636 w 296503"/>
              <a:gd name="T57" fmla="*/ 911446 h 296019"/>
              <a:gd name="T58" fmla="*/ 1214956 w 296503"/>
              <a:gd name="T59" fmla="*/ 2668452 h 296019"/>
              <a:gd name="T60" fmla="*/ 502135 w 296503"/>
              <a:gd name="T61" fmla="*/ 2824216 h 296019"/>
              <a:gd name="T62" fmla="*/ 454887 w 296503"/>
              <a:gd name="T63" fmla="*/ 2764299 h 296019"/>
              <a:gd name="T64" fmla="*/ 620262 w 296503"/>
              <a:gd name="T65" fmla="*/ 2029544 h 296019"/>
              <a:gd name="T66" fmla="*/ 2313736 w 296503"/>
              <a:gd name="T67" fmla="*/ 256560 h 296019"/>
              <a:gd name="T68" fmla="*/ 2380709 w 296503"/>
              <a:gd name="T69" fmla="*/ 188687 h 296019"/>
              <a:gd name="T70" fmla="*/ 2553987 w 296503"/>
              <a:gd name="T71" fmla="*/ 68890 h 29601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96503" h="296019">
                <a:moveTo>
                  <a:pt x="62544" y="194953"/>
                </a:moveTo>
                <a:lnTo>
                  <a:pt x="52090" y="244298"/>
                </a:lnTo>
                <a:lnTo>
                  <a:pt x="101117" y="233853"/>
                </a:lnTo>
                <a:lnTo>
                  <a:pt x="62544" y="194953"/>
                </a:lnTo>
                <a:close/>
                <a:moveTo>
                  <a:pt x="245674" y="57000"/>
                </a:moveTo>
                <a:lnTo>
                  <a:pt x="91383" y="211161"/>
                </a:lnTo>
                <a:lnTo>
                  <a:pt x="110129" y="229891"/>
                </a:lnTo>
                <a:lnTo>
                  <a:pt x="264419" y="75730"/>
                </a:lnTo>
                <a:lnTo>
                  <a:pt x="245674" y="57000"/>
                </a:lnTo>
                <a:close/>
                <a:moveTo>
                  <a:pt x="59876" y="38819"/>
                </a:moveTo>
                <a:lnTo>
                  <a:pt x="15150" y="83487"/>
                </a:lnTo>
                <a:lnTo>
                  <a:pt x="59876" y="83487"/>
                </a:lnTo>
                <a:lnTo>
                  <a:pt x="59876" y="38819"/>
                </a:lnTo>
                <a:close/>
                <a:moveTo>
                  <a:pt x="220439" y="32147"/>
                </a:moveTo>
                <a:lnTo>
                  <a:pt x="66149" y="186308"/>
                </a:lnTo>
                <a:lnTo>
                  <a:pt x="84895" y="205038"/>
                </a:lnTo>
                <a:lnTo>
                  <a:pt x="239185" y="50877"/>
                </a:lnTo>
                <a:lnTo>
                  <a:pt x="220439" y="32147"/>
                </a:lnTo>
                <a:close/>
                <a:moveTo>
                  <a:pt x="64205" y="23329"/>
                </a:moveTo>
                <a:lnTo>
                  <a:pt x="190089" y="23329"/>
                </a:lnTo>
                <a:cubicBezTo>
                  <a:pt x="192614" y="23329"/>
                  <a:pt x="194778" y="25851"/>
                  <a:pt x="194778" y="28012"/>
                </a:cubicBezTo>
                <a:cubicBezTo>
                  <a:pt x="194778" y="30534"/>
                  <a:pt x="192614" y="32335"/>
                  <a:pt x="190089" y="32335"/>
                </a:cubicBezTo>
                <a:lnTo>
                  <a:pt x="68894" y="32335"/>
                </a:lnTo>
                <a:lnTo>
                  <a:pt x="68894" y="87809"/>
                </a:lnTo>
                <a:cubicBezTo>
                  <a:pt x="68894" y="90331"/>
                  <a:pt x="66730" y="92492"/>
                  <a:pt x="64205" y="92492"/>
                </a:cubicBezTo>
                <a:lnTo>
                  <a:pt x="8657" y="92492"/>
                </a:lnTo>
                <a:lnTo>
                  <a:pt x="8657" y="287013"/>
                </a:lnTo>
                <a:lnTo>
                  <a:pt x="263672" y="287013"/>
                </a:lnTo>
                <a:lnTo>
                  <a:pt x="263672" y="105820"/>
                </a:lnTo>
                <a:cubicBezTo>
                  <a:pt x="263672" y="103659"/>
                  <a:pt x="265836" y="101498"/>
                  <a:pt x="268000" y="101498"/>
                </a:cubicBezTo>
                <a:cubicBezTo>
                  <a:pt x="270525" y="101498"/>
                  <a:pt x="272690" y="103659"/>
                  <a:pt x="272690" y="105820"/>
                </a:cubicBezTo>
                <a:lnTo>
                  <a:pt x="272690" y="291696"/>
                </a:lnTo>
                <a:cubicBezTo>
                  <a:pt x="272690" y="293858"/>
                  <a:pt x="270525" y="296019"/>
                  <a:pt x="268000" y="296019"/>
                </a:cubicBezTo>
                <a:lnTo>
                  <a:pt x="4329" y="296019"/>
                </a:lnTo>
                <a:cubicBezTo>
                  <a:pt x="1804" y="296019"/>
                  <a:pt x="0" y="293858"/>
                  <a:pt x="0" y="291696"/>
                </a:cubicBezTo>
                <a:lnTo>
                  <a:pt x="0" y="87809"/>
                </a:lnTo>
                <a:cubicBezTo>
                  <a:pt x="0" y="86729"/>
                  <a:pt x="361" y="85648"/>
                  <a:pt x="1082" y="84567"/>
                </a:cubicBezTo>
                <a:lnTo>
                  <a:pt x="60959" y="24770"/>
                </a:lnTo>
                <a:cubicBezTo>
                  <a:pt x="62041" y="24050"/>
                  <a:pt x="63123" y="23329"/>
                  <a:pt x="64205" y="23329"/>
                </a:cubicBezTo>
                <a:close/>
                <a:moveTo>
                  <a:pt x="239906" y="12336"/>
                </a:moveTo>
                <a:lnTo>
                  <a:pt x="226568" y="25664"/>
                </a:lnTo>
                <a:lnTo>
                  <a:pt x="270908" y="69607"/>
                </a:lnTo>
                <a:lnTo>
                  <a:pt x="284246" y="56280"/>
                </a:lnTo>
                <a:cubicBezTo>
                  <a:pt x="286049" y="54119"/>
                  <a:pt x="287130" y="51237"/>
                  <a:pt x="287130" y="48356"/>
                </a:cubicBezTo>
                <a:cubicBezTo>
                  <a:pt x="287130" y="45114"/>
                  <a:pt x="286049" y="42232"/>
                  <a:pt x="284246" y="40071"/>
                </a:cubicBezTo>
                <a:lnTo>
                  <a:pt x="256128" y="12336"/>
                </a:lnTo>
                <a:cubicBezTo>
                  <a:pt x="251802" y="8014"/>
                  <a:pt x="244592" y="8014"/>
                  <a:pt x="239906" y="12336"/>
                </a:cubicBezTo>
                <a:close/>
                <a:moveTo>
                  <a:pt x="248062" y="0"/>
                </a:moveTo>
                <a:cubicBezTo>
                  <a:pt x="253244" y="0"/>
                  <a:pt x="258471" y="2071"/>
                  <a:pt x="262617" y="6213"/>
                </a:cubicBezTo>
                <a:lnTo>
                  <a:pt x="290374" y="33948"/>
                </a:lnTo>
                <a:cubicBezTo>
                  <a:pt x="294340" y="37550"/>
                  <a:pt x="296503" y="42953"/>
                  <a:pt x="296503" y="48356"/>
                </a:cubicBezTo>
                <a:cubicBezTo>
                  <a:pt x="296503" y="53758"/>
                  <a:pt x="294340" y="58801"/>
                  <a:pt x="290374" y="62763"/>
                </a:cubicBezTo>
                <a:lnTo>
                  <a:pt x="277036" y="75730"/>
                </a:lnTo>
                <a:lnTo>
                  <a:pt x="279560" y="78251"/>
                </a:lnTo>
                <a:cubicBezTo>
                  <a:pt x="281723" y="80412"/>
                  <a:pt x="281723" y="82934"/>
                  <a:pt x="279920" y="84735"/>
                </a:cubicBezTo>
                <a:cubicBezTo>
                  <a:pt x="278839" y="85815"/>
                  <a:pt x="277757" y="86175"/>
                  <a:pt x="276676" y="86175"/>
                </a:cubicBezTo>
                <a:cubicBezTo>
                  <a:pt x="275234" y="86175"/>
                  <a:pt x="274513" y="85815"/>
                  <a:pt x="273431" y="84735"/>
                </a:cubicBezTo>
                <a:lnTo>
                  <a:pt x="270908" y="82213"/>
                </a:lnTo>
                <a:lnTo>
                  <a:pt x="113373" y="239256"/>
                </a:lnTo>
                <a:cubicBezTo>
                  <a:pt x="112652" y="239976"/>
                  <a:pt x="111931" y="240336"/>
                  <a:pt x="111210" y="240697"/>
                </a:cubicBezTo>
                <a:lnTo>
                  <a:pt x="47043" y="254384"/>
                </a:lnTo>
                <a:cubicBezTo>
                  <a:pt x="46683" y="254744"/>
                  <a:pt x="46322" y="254744"/>
                  <a:pt x="45962" y="254744"/>
                </a:cubicBezTo>
                <a:cubicBezTo>
                  <a:pt x="44880" y="254744"/>
                  <a:pt x="43799" y="254024"/>
                  <a:pt x="43078" y="253303"/>
                </a:cubicBezTo>
                <a:cubicBezTo>
                  <a:pt x="41996" y="252223"/>
                  <a:pt x="41275" y="250782"/>
                  <a:pt x="41636" y="249341"/>
                </a:cubicBezTo>
                <a:lnTo>
                  <a:pt x="55334" y="185227"/>
                </a:lnTo>
                <a:cubicBezTo>
                  <a:pt x="55695" y="184507"/>
                  <a:pt x="56055" y="183427"/>
                  <a:pt x="56776" y="183066"/>
                </a:cubicBezTo>
                <a:lnTo>
                  <a:pt x="213950" y="25664"/>
                </a:lnTo>
                <a:lnTo>
                  <a:pt x="211787" y="23142"/>
                </a:lnTo>
                <a:cubicBezTo>
                  <a:pt x="209985" y="21701"/>
                  <a:pt x="209985" y="18820"/>
                  <a:pt x="211787" y="17019"/>
                </a:cubicBezTo>
                <a:cubicBezTo>
                  <a:pt x="213229" y="15218"/>
                  <a:pt x="216474" y="15218"/>
                  <a:pt x="217916" y="17019"/>
                </a:cubicBezTo>
                <a:lnTo>
                  <a:pt x="220439" y="19180"/>
                </a:lnTo>
                <a:lnTo>
                  <a:pt x="233777" y="6213"/>
                </a:lnTo>
                <a:cubicBezTo>
                  <a:pt x="237743" y="2071"/>
                  <a:pt x="242880" y="0"/>
                  <a:pt x="2480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63" name="Freeform 962">
            <a:extLst>
              <a:ext uri="{FF2B5EF4-FFF2-40B4-BE49-F238E27FC236}">
                <a16:creationId xmlns:a16="http://schemas.microsoft.com/office/drawing/2014/main" xmlns="" id="{6F00B4FF-E1E4-8941-840E-34AC2C7204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88299" y="11800233"/>
            <a:ext cx="914408" cy="914408"/>
          </a:xfrm>
          <a:custGeom>
            <a:avLst/>
            <a:gdLst>
              <a:gd name="T0" fmla="*/ 2366518 w 296503"/>
              <a:gd name="T1" fmla="*/ 3140931 h 296504"/>
              <a:gd name="T2" fmla="*/ 2789041 w 296503"/>
              <a:gd name="T3" fmla="*/ 2913052 h 296504"/>
              <a:gd name="T4" fmla="*/ 448790 w 296503"/>
              <a:gd name="T5" fmla="*/ 2913052 h 296504"/>
              <a:gd name="T6" fmla="*/ 873961 w 296503"/>
              <a:gd name="T7" fmla="*/ 3140931 h 296504"/>
              <a:gd name="T8" fmla="*/ 448790 w 296503"/>
              <a:gd name="T9" fmla="*/ 2913052 h 296504"/>
              <a:gd name="T10" fmla="*/ 2058506 w 296503"/>
              <a:gd name="T11" fmla="*/ 2810916 h 296504"/>
              <a:gd name="T12" fmla="*/ 3144446 w 296503"/>
              <a:gd name="T13" fmla="*/ 2127312 h 296504"/>
              <a:gd name="T14" fmla="*/ 98425 w 296503"/>
              <a:gd name="T15" fmla="*/ 2127312 h 296504"/>
              <a:gd name="T16" fmla="*/ 1177096 w 296503"/>
              <a:gd name="T17" fmla="*/ 2810916 h 296504"/>
              <a:gd name="T18" fmla="*/ 98425 w 296503"/>
              <a:gd name="T19" fmla="*/ 2127312 h 296504"/>
              <a:gd name="T20" fmla="*/ 3191833 w 296503"/>
              <a:gd name="T21" fmla="*/ 2029087 h 296504"/>
              <a:gd name="T22" fmla="*/ 3239218 w 296503"/>
              <a:gd name="T23" fmla="*/ 2861985 h 296504"/>
              <a:gd name="T24" fmla="*/ 2887779 w 296503"/>
              <a:gd name="T25" fmla="*/ 2913052 h 296504"/>
              <a:gd name="T26" fmla="*/ 3124704 w 296503"/>
              <a:gd name="T27" fmla="*/ 3140931 h 296504"/>
              <a:gd name="T28" fmla="*/ 3124704 w 296503"/>
              <a:gd name="T29" fmla="*/ 3239143 h 296504"/>
              <a:gd name="T30" fmla="*/ 2022966 w 296503"/>
              <a:gd name="T31" fmla="*/ 3188061 h 296504"/>
              <a:gd name="T32" fmla="*/ 2263860 w 296503"/>
              <a:gd name="T33" fmla="*/ 3140931 h 296504"/>
              <a:gd name="T34" fmla="*/ 2007170 w 296503"/>
              <a:gd name="T35" fmla="*/ 2913052 h 296504"/>
              <a:gd name="T36" fmla="*/ 1959781 w 296503"/>
              <a:gd name="T37" fmla="*/ 2080169 h 296504"/>
              <a:gd name="T38" fmla="*/ 51200 w 296503"/>
              <a:gd name="T39" fmla="*/ 2029087 h 296504"/>
              <a:gd name="T40" fmla="*/ 1279460 w 296503"/>
              <a:gd name="T41" fmla="*/ 2080169 h 296504"/>
              <a:gd name="T42" fmla="*/ 1228284 w 296503"/>
              <a:gd name="T43" fmla="*/ 2913052 h 296504"/>
              <a:gd name="T44" fmla="*/ 976339 w 296503"/>
              <a:gd name="T45" fmla="*/ 3140931 h 296504"/>
              <a:gd name="T46" fmla="*/ 1212529 w 296503"/>
              <a:gd name="T47" fmla="*/ 3188061 h 296504"/>
              <a:gd name="T48" fmla="*/ 118099 w 296503"/>
              <a:gd name="T49" fmla="*/ 3239143 h 296504"/>
              <a:gd name="T50" fmla="*/ 118099 w 296503"/>
              <a:gd name="T51" fmla="*/ 3140931 h 296504"/>
              <a:gd name="T52" fmla="*/ 350375 w 296503"/>
              <a:gd name="T53" fmla="*/ 2913052 h 296504"/>
              <a:gd name="T54" fmla="*/ 0 w 296503"/>
              <a:gd name="T55" fmla="*/ 2861985 h 296504"/>
              <a:gd name="T56" fmla="*/ 51200 w 296503"/>
              <a:gd name="T57" fmla="*/ 2029087 h 296504"/>
              <a:gd name="T58" fmla="*/ 1653077 w 296503"/>
              <a:gd name="T59" fmla="*/ 1296361 h 296504"/>
              <a:gd name="T60" fmla="*/ 3192007 w 296503"/>
              <a:gd name="T61" fmla="*/ 1574566 h 296504"/>
              <a:gd name="T62" fmla="*/ 3192007 w 296503"/>
              <a:gd name="T63" fmla="*/ 1677899 h 296504"/>
              <a:gd name="T64" fmla="*/ 2648843 w 296503"/>
              <a:gd name="T65" fmla="*/ 1956108 h 296504"/>
              <a:gd name="T66" fmla="*/ 2554396 w 296503"/>
              <a:gd name="T67" fmla="*/ 1956108 h 296504"/>
              <a:gd name="T68" fmla="*/ 688799 w 296503"/>
              <a:gd name="T69" fmla="*/ 1677899 h 296504"/>
              <a:gd name="T70" fmla="*/ 641546 w 296503"/>
              <a:gd name="T71" fmla="*/ 2007769 h 296504"/>
              <a:gd name="T72" fmla="*/ 590399 w 296503"/>
              <a:gd name="T73" fmla="*/ 1677899 h 296504"/>
              <a:gd name="T74" fmla="*/ 0 w 296503"/>
              <a:gd name="T75" fmla="*/ 1626222 h 296504"/>
              <a:gd name="T76" fmla="*/ 1554675 w 296503"/>
              <a:gd name="T77" fmla="*/ 1574566 h 296504"/>
              <a:gd name="T78" fmla="*/ 1601901 w 296503"/>
              <a:gd name="T79" fmla="*/ 1248673 h 296504"/>
              <a:gd name="T80" fmla="*/ 1387135 w 296503"/>
              <a:gd name="T81" fmla="*/ 1111497 h 296504"/>
              <a:gd name="T82" fmla="*/ 1809150 w 296503"/>
              <a:gd name="T83" fmla="*/ 882893 h 296504"/>
              <a:gd name="T84" fmla="*/ 1086250 w 296503"/>
              <a:gd name="T85" fmla="*/ 98543 h 296504"/>
              <a:gd name="T86" fmla="*/ 2156921 w 296503"/>
              <a:gd name="T87" fmla="*/ 784346 h 296504"/>
              <a:gd name="T88" fmla="*/ 1086250 w 296503"/>
              <a:gd name="T89" fmla="*/ 98543 h 296504"/>
              <a:gd name="T90" fmla="*/ 2203808 w 296503"/>
              <a:gd name="T91" fmla="*/ 0 h 296504"/>
              <a:gd name="T92" fmla="*/ 2250700 w 296503"/>
              <a:gd name="T93" fmla="*/ 835612 h 296504"/>
              <a:gd name="T94" fmla="*/ 1906835 w 296503"/>
              <a:gd name="T95" fmla="*/ 882893 h 296504"/>
              <a:gd name="T96" fmla="*/ 2141295 w 296503"/>
              <a:gd name="T97" fmla="*/ 1111497 h 296504"/>
              <a:gd name="T98" fmla="*/ 2141295 w 296503"/>
              <a:gd name="T99" fmla="*/ 1210035 h 296504"/>
              <a:gd name="T100" fmla="*/ 1051081 w 296503"/>
              <a:gd name="T101" fmla="*/ 1162737 h 296504"/>
              <a:gd name="T102" fmla="*/ 1289439 w 296503"/>
              <a:gd name="T103" fmla="*/ 1111497 h 296504"/>
              <a:gd name="T104" fmla="*/ 1035446 w 296503"/>
              <a:gd name="T105" fmla="*/ 882893 h 296504"/>
              <a:gd name="T106" fmla="*/ 988555 w 296503"/>
              <a:gd name="T107" fmla="*/ 47276 h 29650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96503" h="296504">
                <a:moveTo>
                  <a:pt x="220595" y="266654"/>
                </a:moveTo>
                <a:lnTo>
                  <a:pt x="216619" y="287513"/>
                </a:lnTo>
                <a:lnTo>
                  <a:pt x="259633" y="287513"/>
                </a:lnTo>
                <a:lnTo>
                  <a:pt x="255295" y="266654"/>
                </a:lnTo>
                <a:lnTo>
                  <a:pt x="220595" y="266654"/>
                </a:lnTo>
                <a:close/>
                <a:moveTo>
                  <a:pt x="41080" y="266654"/>
                </a:moveTo>
                <a:lnTo>
                  <a:pt x="37117" y="287513"/>
                </a:lnTo>
                <a:lnTo>
                  <a:pt x="79999" y="287513"/>
                </a:lnTo>
                <a:lnTo>
                  <a:pt x="76035" y="266654"/>
                </a:lnTo>
                <a:lnTo>
                  <a:pt x="41080" y="266654"/>
                </a:lnTo>
                <a:close/>
                <a:moveTo>
                  <a:pt x="188425" y="194729"/>
                </a:moveTo>
                <a:lnTo>
                  <a:pt x="188425" y="257304"/>
                </a:lnTo>
                <a:lnTo>
                  <a:pt x="287827" y="257304"/>
                </a:lnTo>
                <a:lnTo>
                  <a:pt x="287827" y="194729"/>
                </a:lnTo>
                <a:lnTo>
                  <a:pt x="188425" y="194729"/>
                </a:lnTo>
                <a:close/>
                <a:moveTo>
                  <a:pt x="9009" y="194729"/>
                </a:moveTo>
                <a:lnTo>
                  <a:pt x="9009" y="257304"/>
                </a:lnTo>
                <a:lnTo>
                  <a:pt x="107746" y="257304"/>
                </a:lnTo>
                <a:lnTo>
                  <a:pt x="107746" y="194729"/>
                </a:lnTo>
                <a:lnTo>
                  <a:pt x="9009" y="194729"/>
                </a:lnTo>
                <a:close/>
                <a:moveTo>
                  <a:pt x="183726" y="185738"/>
                </a:moveTo>
                <a:lnTo>
                  <a:pt x="292164" y="185738"/>
                </a:lnTo>
                <a:cubicBezTo>
                  <a:pt x="294694" y="185738"/>
                  <a:pt x="296502" y="187896"/>
                  <a:pt x="296502" y="190413"/>
                </a:cubicBezTo>
                <a:lnTo>
                  <a:pt x="296502" y="261979"/>
                </a:lnTo>
                <a:cubicBezTo>
                  <a:pt x="296502" y="264497"/>
                  <a:pt x="294694" y="266654"/>
                  <a:pt x="292164" y="266654"/>
                </a:cubicBezTo>
                <a:lnTo>
                  <a:pt x="264332" y="266654"/>
                </a:lnTo>
                <a:lnTo>
                  <a:pt x="268669" y="287513"/>
                </a:lnTo>
                <a:lnTo>
                  <a:pt x="286019" y="287513"/>
                </a:lnTo>
                <a:cubicBezTo>
                  <a:pt x="288550" y="287513"/>
                  <a:pt x="290718" y="289311"/>
                  <a:pt x="290718" y="291828"/>
                </a:cubicBezTo>
                <a:cubicBezTo>
                  <a:pt x="290718" y="294346"/>
                  <a:pt x="288550" y="296504"/>
                  <a:pt x="286019" y="296504"/>
                </a:cubicBezTo>
                <a:lnTo>
                  <a:pt x="189871" y="296504"/>
                </a:lnTo>
                <a:cubicBezTo>
                  <a:pt x="187340" y="296504"/>
                  <a:pt x="185172" y="294346"/>
                  <a:pt x="185172" y="291828"/>
                </a:cubicBezTo>
                <a:cubicBezTo>
                  <a:pt x="185172" y="289311"/>
                  <a:pt x="187340" y="287513"/>
                  <a:pt x="189871" y="287513"/>
                </a:cubicBezTo>
                <a:lnTo>
                  <a:pt x="207221" y="287513"/>
                </a:lnTo>
                <a:lnTo>
                  <a:pt x="211558" y="266654"/>
                </a:lnTo>
                <a:lnTo>
                  <a:pt x="183726" y="266654"/>
                </a:lnTo>
                <a:cubicBezTo>
                  <a:pt x="181557" y="266654"/>
                  <a:pt x="179388" y="264497"/>
                  <a:pt x="179388" y="261979"/>
                </a:cubicBezTo>
                <a:lnTo>
                  <a:pt x="179388" y="190413"/>
                </a:lnTo>
                <a:cubicBezTo>
                  <a:pt x="179388" y="187896"/>
                  <a:pt x="181557" y="185738"/>
                  <a:pt x="183726" y="185738"/>
                </a:cubicBezTo>
                <a:close/>
                <a:moveTo>
                  <a:pt x="4685" y="185738"/>
                </a:moveTo>
                <a:lnTo>
                  <a:pt x="112430" y="185738"/>
                </a:lnTo>
                <a:cubicBezTo>
                  <a:pt x="114953" y="185738"/>
                  <a:pt x="117115" y="187896"/>
                  <a:pt x="117115" y="190413"/>
                </a:cubicBezTo>
                <a:lnTo>
                  <a:pt x="117115" y="261979"/>
                </a:lnTo>
                <a:cubicBezTo>
                  <a:pt x="117115" y="264497"/>
                  <a:pt x="114953" y="266654"/>
                  <a:pt x="112430" y="266654"/>
                </a:cubicBezTo>
                <a:lnTo>
                  <a:pt x="85043" y="266654"/>
                </a:lnTo>
                <a:lnTo>
                  <a:pt x="89368" y="287513"/>
                </a:lnTo>
                <a:lnTo>
                  <a:pt x="106304" y="287513"/>
                </a:lnTo>
                <a:cubicBezTo>
                  <a:pt x="108827" y="287513"/>
                  <a:pt x="110989" y="289311"/>
                  <a:pt x="110989" y="291828"/>
                </a:cubicBezTo>
                <a:cubicBezTo>
                  <a:pt x="110989" y="294346"/>
                  <a:pt x="108827" y="296504"/>
                  <a:pt x="106304" y="296504"/>
                </a:cubicBezTo>
                <a:lnTo>
                  <a:pt x="10811" y="296504"/>
                </a:lnTo>
                <a:cubicBezTo>
                  <a:pt x="8288" y="296504"/>
                  <a:pt x="6126" y="294346"/>
                  <a:pt x="6126" y="291828"/>
                </a:cubicBezTo>
                <a:cubicBezTo>
                  <a:pt x="6126" y="289311"/>
                  <a:pt x="8288" y="287513"/>
                  <a:pt x="10811" y="287513"/>
                </a:cubicBezTo>
                <a:lnTo>
                  <a:pt x="27747" y="287513"/>
                </a:lnTo>
                <a:lnTo>
                  <a:pt x="32072" y="266654"/>
                </a:lnTo>
                <a:lnTo>
                  <a:pt x="4685" y="266654"/>
                </a:lnTo>
                <a:cubicBezTo>
                  <a:pt x="2162" y="266654"/>
                  <a:pt x="0" y="264497"/>
                  <a:pt x="0" y="261979"/>
                </a:cubicBezTo>
                <a:lnTo>
                  <a:pt x="0" y="190413"/>
                </a:lnTo>
                <a:cubicBezTo>
                  <a:pt x="0" y="187896"/>
                  <a:pt x="2162" y="185738"/>
                  <a:pt x="4685" y="185738"/>
                </a:cubicBezTo>
                <a:close/>
                <a:moveTo>
                  <a:pt x="146630" y="114300"/>
                </a:moveTo>
                <a:cubicBezTo>
                  <a:pt x="149152" y="114300"/>
                  <a:pt x="151314" y="116119"/>
                  <a:pt x="151314" y="118666"/>
                </a:cubicBezTo>
                <a:lnTo>
                  <a:pt x="151314" y="144132"/>
                </a:lnTo>
                <a:lnTo>
                  <a:pt x="292180" y="144132"/>
                </a:lnTo>
                <a:cubicBezTo>
                  <a:pt x="294702" y="144132"/>
                  <a:pt x="296503" y="146315"/>
                  <a:pt x="296503" y="148861"/>
                </a:cubicBezTo>
                <a:cubicBezTo>
                  <a:pt x="296503" y="151408"/>
                  <a:pt x="294702" y="153591"/>
                  <a:pt x="292180" y="153591"/>
                </a:cubicBezTo>
                <a:lnTo>
                  <a:pt x="242462" y="153591"/>
                </a:lnTo>
                <a:lnTo>
                  <a:pt x="242462" y="179057"/>
                </a:lnTo>
                <a:cubicBezTo>
                  <a:pt x="242462" y="181604"/>
                  <a:pt x="240661" y="183786"/>
                  <a:pt x="238139" y="183786"/>
                </a:cubicBezTo>
                <a:cubicBezTo>
                  <a:pt x="235617" y="183786"/>
                  <a:pt x="233816" y="181604"/>
                  <a:pt x="233816" y="179057"/>
                </a:cubicBezTo>
                <a:lnTo>
                  <a:pt x="233816" y="153591"/>
                </a:lnTo>
                <a:lnTo>
                  <a:pt x="63048" y="153591"/>
                </a:lnTo>
                <a:lnTo>
                  <a:pt x="63048" y="179057"/>
                </a:lnTo>
                <a:cubicBezTo>
                  <a:pt x="63048" y="181604"/>
                  <a:pt x="60886" y="183786"/>
                  <a:pt x="58724" y="183786"/>
                </a:cubicBezTo>
                <a:cubicBezTo>
                  <a:pt x="55842" y="183786"/>
                  <a:pt x="54041" y="181604"/>
                  <a:pt x="54041" y="179057"/>
                </a:cubicBezTo>
                <a:lnTo>
                  <a:pt x="54041" y="153591"/>
                </a:lnTo>
                <a:lnTo>
                  <a:pt x="4684" y="153591"/>
                </a:lnTo>
                <a:cubicBezTo>
                  <a:pt x="2162" y="153591"/>
                  <a:pt x="0" y="151408"/>
                  <a:pt x="0" y="148861"/>
                </a:cubicBezTo>
                <a:cubicBezTo>
                  <a:pt x="0" y="146315"/>
                  <a:pt x="2162" y="144132"/>
                  <a:pt x="4684" y="144132"/>
                </a:cubicBezTo>
                <a:lnTo>
                  <a:pt x="142307" y="144132"/>
                </a:lnTo>
                <a:lnTo>
                  <a:pt x="142307" y="118666"/>
                </a:lnTo>
                <a:cubicBezTo>
                  <a:pt x="142307" y="116119"/>
                  <a:pt x="144469" y="114300"/>
                  <a:pt x="146630" y="114300"/>
                </a:cubicBezTo>
                <a:close/>
                <a:moveTo>
                  <a:pt x="131263" y="80818"/>
                </a:moveTo>
                <a:lnTo>
                  <a:pt x="126971" y="101744"/>
                </a:lnTo>
                <a:lnTo>
                  <a:pt x="169535" y="101744"/>
                </a:lnTo>
                <a:lnTo>
                  <a:pt x="165600" y="80818"/>
                </a:lnTo>
                <a:lnTo>
                  <a:pt x="131263" y="80818"/>
                </a:lnTo>
                <a:close/>
                <a:moveTo>
                  <a:pt x="99430" y="9020"/>
                </a:moveTo>
                <a:lnTo>
                  <a:pt x="99430" y="71798"/>
                </a:lnTo>
                <a:lnTo>
                  <a:pt x="197433" y="71798"/>
                </a:lnTo>
                <a:lnTo>
                  <a:pt x="197433" y="9020"/>
                </a:lnTo>
                <a:lnTo>
                  <a:pt x="99430" y="9020"/>
                </a:lnTo>
                <a:close/>
                <a:moveTo>
                  <a:pt x="94780" y="0"/>
                </a:moveTo>
                <a:lnTo>
                  <a:pt x="201725" y="0"/>
                </a:lnTo>
                <a:cubicBezTo>
                  <a:pt x="204229" y="0"/>
                  <a:pt x="206018" y="1804"/>
                  <a:pt x="206018" y="4329"/>
                </a:cubicBezTo>
                <a:lnTo>
                  <a:pt x="206018" y="76489"/>
                </a:lnTo>
                <a:cubicBezTo>
                  <a:pt x="206018" y="79014"/>
                  <a:pt x="204229" y="80818"/>
                  <a:pt x="201725" y="80818"/>
                </a:cubicBezTo>
                <a:lnTo>
                  <a:pt x="174542" y="80818"/>
                </a:lnTo>
                <a:lnTo>
                  <a:pt x="178834" y="101744"/>
                </a:lnTo>
                <a:lnTo>
                  <a:pt x="196003" y="101744"/>
                </a:lnTo>
                <a:cubicBezTo>
                  <a:pt x="198506" y="101744"/>
                  <a:pt x="200295" y="103909"/>
                  <a:pt x="200295" y="106435"/>
                </a:cubicBezTo>
                <a:cubicBezTo>
                  <a:pt x="200295" y="108599"/>
                  <a:pt x="198506" y="110764"/>
                  <a:pt x="196003" y="110764"/>
                </a:cubicBezTo>
                <a:lnTo>
                  <a:pt x="100861" y="110764"/>
                </a:lnTo>
                <a:cubicBezTo>
                  <a:pt x="98357" y="110764"/>
                  <a:pt x="96211" y="108599"/>
                  <a:pt x="96211" y="106435"/>
                </a:cubicBezTo>
                <a:cubicBezTo>
                  <a:pt x="96211" y="103909"/>
                  <a:pt x="98357" y="101744"/>
                  <a:pt x="100861" y="101744"/>
                </a:cubicBezTo>
                <a:lnTo>
                  <a:pt x="118029" y="101744"/>
                </a:lnTo>
                <a:lnTo>
                  <a:pt x="122321" y="80818"/>
                </a:lnTo>
                <a:lnTo>
                  <a:pt x="94780" y="80818"/>
                </a:lnTo>
                <a:cubicBezTo>
                  <a:pt x="92277" y="80818"/>
                  <a:pt x="90488" y="79014"/>
                  <a:pt x="90488" y="76489"/>
                </a:cubicBezTo>
                <a:lnTo>
                  <a:pt x="90488" y="4329"/>
                </a:lnTo>
                <a:cubicBezTo>
                  <a:pt x="90488" y="1804"/>
                  <a:pt x="92277" y="0"/>
                  <a:pt x="947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64" name="Subtitle 2">
            <a:extLst>
              <a:ext uri="{FF2B5EF4-FFF2-40B4-BE49-F238E27FC236}">
                <a16:creationId xmlns:a16="http://schemas.microsoft.com/office/drawing/2014/main" xmlns="" id="{915BA465-2A82-0D42-BA17-0655803E7829}"/>
              </a:ext>
            </a:extLst>
          </p:cNvPr>
          <p:cNvSpPr txBox="1">
            <a:spLocks/>
          </p:cNvSpPr>
          <p:nvPr/>
        </p:nvSpPr>
        <p:spPr>
          <a:xfrm>
            <a:off x="3467649" y="8923078"/>
            <a:ext cx="9532399" cy="8202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3000"/>
              </a:lnSpc>
            </a:pPr>
            <a:r>
              <a:rPr lang="en-US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Private equity has successfully attracted the best and brightest in corporate America, including top performers from Fortune 500 companies and elite strategy and.</a:t>
            </a:r>
          </a:p>
        </p:txBody>
      </p:sp>
      <p:sp>
        <p:nvSpPr>
          <p:cNvPr id="65" name="Subtitle 2">
            <a:extLst>
              <a:ext uri="{FF2B5EF4-FFF2-40B4-BE49-F238E27FC236}">
                <a16:creationId xmlns:a16="http://schemas.microsoft.com/office/drawing/2014/main" xmlns="" id="{824EED16-7A3E-714F-AA05-E4D66731AE76}"/>
              </a:ext>
            </a:extLst>
          </p:cNvPr>
          <p:cNvSpPr txBox="1">
            <a:spLocks/>
          </p:cNvSpPr>
          <p:nvPr/>
        </p:nvSpPr>
        <p:spPr>
          <a:xfrm>
            <a:off x="5046134" y="10392427"/>
            <a:ext cx="7890932" cy="8202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3000"/>
              </a:lnSpc>
            </a:pPr>
            <a:r>
              <a:rPr lang="en-US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Private equity has successfully attracted the best and brightest in body America, including top performers from Fortune 500 companies.</a:t>
            </a:r>
          </a:p>
        </p:txBody>
      </p:sp>
      <p:sp>
        <p:nvSpPr>
          <p:cNvPr id="66" name="Subtitle 2">
            <a:extLst>
              <a:ext uri="{FF2B5EF4-FFF2-40B4-BE49-F238E27FC236}">
                <a16:creationId xmlns:a16="http://schemas.microsoft.com/office/drawing/2014/main" xmlns="" id="{24558935-E5BF-F646-A5ED-ACB11B7F05E0}"/>
              </a:ext>
            </a:extLst>
          </p:cNvPr>
          <p:cNvSpPr txBox="1">
            <a:spLocks/>
          </p:cNvSpPr>
          <p:nvPr/>
        </p:nvSpPr>
        <p:spPr>
          <a:xfrm>
            <a:off x="6333066" y="11849158"/>
            <a:ext cx="7005045" cy="8202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3000"/>
              </a:lnSpc>
            </a:pPr>
            <a:r>
              <a:rPr lang="en-US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Private equity has successfully attracted the best and brightest in corporate America, including top performers from.</a:t>
            </a:r>
          </a:p>
        </p:txBody>
      </p:sp>
      <p:pic>
        <p:nvPicPr>
          <p:cNvPr id="12" name="Рисунок 11" descr="Знак одобрения со сплошной заливкой">
            <a:extLst>
              <a:ext uri="{FF2B5EF4-FFF2-40B4-BE49-F238E27FC236}">
                <a16:creationId xmlns:a16="http://schemas.microsoft.com/office/drawing/2014/main" xmlns="" id="{F87AA441-DA5D-4912-A384-465F3650CC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300551" y="5839299"/>
            <a:ext cx="4061704" cy="4061704"/>
          </a:xfrm>
          <a:prstGeom prst="rect">
            <a:avLst/>
          </a:prstGeom>
        </p:spPr>
      </p:pic>
      <p:graphicFrame>
        <p:nvGraphicFramePr>
          <p:cNvPr id="4" name="Схема 3">
            <a:extLst>
              <a:ext uri="{FF2B5EF4-FFF2-40B4-BE49-F238E27FC236}">
                <a16:creationId xmlns:a16="http://schemas.microsoft.com/office/drawing/2014/main" xmlns="" id="{A73BAB0C-C5C2-4934-9831-1A9246A459FC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89611625"/>
              </p:ext>
            </p:extLst>
          </p:nvPr>
        </p:nvGraphicFramePr>
        <p:xfrm>
          <a:off x="4362255" y="4037581"/>
          <a:ext cx="19027892" cy="8235898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1" name="TextBox 10">
            <a:extLst>
              <a:ext uri="{FF2B5EF4-FFF2-40B4-BE49-F238E27FC236}">
                <a16:creationId xmlns:a16="http://schemas.microsoft.com/office/drawing/2014/main" xmlns="" id="{01E95D34-AEE9-41AB-B413-94F13A5DD72A}"/>
              </a:ext>
            </a:extLst>
          </p:cNvPr>
          <p:cNvSpPr txBox="1"/>
          <p:nvPr/>
        </p:nvSpPr>
        <p:spPr>
          <a:xfrm>
            <a:off x="426961" y="102937"/>
            <a:ext cx="20647617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96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Кадры</a:t>
            </a:r>
            <a:r>
              <a:rPr lang="ru-RU" sz="96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pattFill prst="pct5">
                  <a:fgClr>
                    <a:schemeClr val="accent1"/>
                  </a:fgClr>
                  <a:bgClr>
                    <a:schemeClr val="bg1"/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 </a:t>
            </a:r>
            <a:endParaRPr lang="ru-RU" sz="96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pattFill prst="pct5">
                <a:fgClr>
                  <a:schemeClr val="accent1"/>
                </a:fgClr>
                <a:bgClr>
                  <a:schemeClr val="bg1"/>
                </a:bgClr>
              </a:patt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 algn="ctr"/>
            <a:endParaRPr lang="ru-RU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8681768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4C81DD6B-5996-40E4-8798-3DD9710D1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4">
                                            <p:graphicEl>
                                              <a:dgm id="{4C81DD6B-5996-40E4-8798-3DD9710D1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4">
                                            <p:graphicEl>
                                              <a:dgm id="{4C81DD6B-5996-40E4-8798-3DD9710D1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9E7418E1-A344-4FE7-9B43-CBCDA24588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>
                                            <p:graphicEl>
                                              <a:dgm id="{9E7418E1-A344-4FE7-9B43-CBCDA24588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4">
                                            <p:graphicEl>
                                              <a:dgm id="{9E7418E1-A344-4FE7-9B43-CBCDA24588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822B3621-9FDF-4E6A-8D74-0125AE26DC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4">
                                            <p:graphicEl>
                                              <a:dgm id="{822B3621-9FDF-4E6A-8D74-0125AE26DC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4">
                                            <p:graphicEl>
                                              <a:dgm id="{822B3621-9FDF-4E6A-8D74-0125AE26DC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>
                                            <p:graphicEl>
                                              <a:dgm id="{1218D5EC-08FA-4DF7-8F9D-7ADD7A1685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4">
                                            <p:graphicEl>
                                              <a:dgm id="{1218D5EC-08FA-4DF7-8F9D-7ADD7A1685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4">
                                            <p:graphicEl>
                                              <a:dgm id="{1218D5EC-08FA-4DF7-8F9D-7ADD7A16857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4" grpId="0">
        <p:bldSub>
          <a:bldDgm bld="lvlOne"/>
        </p:bldSub>
      </p:bldGraphic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Freeform 950">
            <a:extLst>
              <a:ext uri="{FF2B5EF4-FFF2-40B4-BE49-F238E27FC236}">
                <a16:creationId xmlns:a16="http://schemas.microsoft.com/office/drawing/2014/main" xmlns="" id="{D3841B64-2F6D-CC41-8F05-EB61D6CD77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75642" y="7412946"/>
            <a:ext cx="801119" cy="914410"/>
          </a:xfrm>
          <a:custGeom>
            <a:avLst/>
            <a:gdLst>
              <a:gd name="T0" fmla="*/ 1732784 w 259991"/>
              <a:gd name="T1" fmla="*/ 2358694 h 296502"/>
              <a:gd name="T2" fmla="*/ 1732784 w 259991"/>
              <a:gd name="T3" fmla="*/ 2458604 h 296502"/>
              <a:gd name="T4" fmla="*/ 709950 w 259991"/>
              <a:gd name="T5" fmla="*/ 2408653 h 296502"/>
              <a:gd name="T6" fmla="*/ 1418761 w 259991"/>
              <a:gd name="T7" fmla="*/ 1959800 h 296502"/>
              <a:gd name="T8" fmla="*/ 2125940 w 259991"/>
              <a:gd name="T9" fmla="*/ 2009741 h 296502"/>
              <a:gd name="T10" fmla="*/ 1418761 w 259991"/>
              <a:gd name="T11" fmla="*/ 2059693 h 296502"/>
              <a:gd name="T12" fmla="*/ 1418761 w 259991"/>
              <a:gd name="T13" fmla="*/ 1959800 h 296502"/>
              <a:gd name="T14" fmla="*/ 1140070 w 259991"/>
              <a:gd name="T15" fmla="*/ 1959800 h 296502"/>
              <a:gd name="T16" fmla="*/ 1140070 w 259991"/>
              <a:gd name="T17" fmla="*/ 2059693 h 296502"/>
              <a:gd name="T18" fmla="*/ 709950 w 259991"/>
              <a:gd name="T19" fmla="*/ 2009741 h 296502"/>
              <a:gd name="T20" fmla="*/ 1796038 w 259991"/>
              <a:gd name="T21" fmla="*/ 1578244 h 296502"/>
              <a:gd name="T22" fmla="*/ 2125923 w 259991"/>
              <a:gd name="T23" fmla="*/ 1626269 h 296502"/>
              <a:gd name="T24" fmla="*/ 1796038 w 259991"/>
              <a:gd name="T25" fmla="*/ 1678308 h 296502"/>
              <a:gd name="T26" fmla="*/ 1796038 w 259991"/>
              <a:gd name="T27" fmla="*/ 1578244 h 296502"/>
              <a:gd name="T28" fmla="*/ 1524820 w 259991"/>
              <a:gd name="T29" fmla="*/ 1578244 h 296502"/>
              <a:gd name="T30" fmla="*/ 1524820 w 259991"/>
              <a:gd name="T31" fmla="*/ 1678308 h 296502"/>
              <a:gd name="T32" fmla="*/ 709950 w 259991"/>
              <a:gd name="T33" fmla="*/ 1626269 h 296502"/>
              <a:gd name="T34" fmla="*/ 1418761 w 259991"/>
              <a:gd name="T35" fmla="*/ 1179348 h 296502"/>
              <a:gd name="T36" fmla="*/ 2125940 w 259991"/>
              <a:gd name="T37" fmla="*/ 1225602 h 296502"/>
              <a:gd name="T38" fmla="*/ 1418761 w 259991"/>
              <a:gd name="T39" fmla="*/ 1279560 h 296502"/>
              <a:gd name="T40" fmla="*/ 1418761 w 259991"/>
              <a:gd name="T41" fmla="*/ 1179348 h 296502"/>
              <a:gd name="T42" fmla="*/ 1140070 w 259991"/>
              <a:gd name="T43" fmla="*/ 1179348 h 296502"/>
              <a:gd name="T44" fmla="*/ 1140070 w 259991"/>
              <a:gd name="T45" fmla="*/ 1279560 h 296502"/>
              <a:gd name="T46" fmla="*/ 709950 w 259991"/>
              <a:gd name="T47" fmla="*/ 1225602 h 296502"/>
              <a:gd name="T48" fmla="*/ 1796038 w 259991"/>
              <a:gd name="T49" fmla="*/ 780449 h 296502"/>
              <a:gd name="T50" fmla="*/ 2125923 w 259991"/>
              <a:gd name="T51" fmla="*/ 830553 h 296502"/>
              <a:gd name="T52" fmla="*/ 1796038 w 259991"/>
              <a:gd name="T53" fmla="*/ 880641 h 296502"/>
              <a:gd name="T54" fmla="*/ 1796038 w 259991"/>
              <a:gd name="T55" fmla="*/ 780449 h 296502"/>
              <a:gd name="T56" fmla="*/ 1524820 w 259991"/>
              <a:gd name="T57" fmla="*/ 780449 h 296502"/>
              <a:gd name="T58" fmla="*/ 1524820 w 259991"/>
              <a:gd name="T59" fmla="*/ 880641 h 296502"/>
              <a:gd name="T60" fmla="*/ 709950 w 259991"/>
              <a:gd name="T61" fmla="*/ 830553 h 296502"/>
              <a:gd name="T62" fmla="*/ 445371 w 259991"/>
              <a:gd name="T63" fmla="*/ 329535 h 296502"/>
              <a:gd name="T64" fmla="*/ 496391 w 259991"/>
              <a:gd name="T65" fmla="*/ 2746230 h 296502"/>
              <a:gd name="T66" fmla="*/ 2356806 w 259991"/>
              <a:gd name="T67" fmla="*/ 380492 h 296502"/>
              <a:gd name="T68" fmla="*/ 2454918 w 259991"/>
              <a:gd name="T69" fmla="*/ 380492 h 296502"/>
              <a:gd name="T70" fmla="*/ 2403911 w 259991"/>
              <a:gd name="T71" fmla="*/ 2840389 h 296502"/>
              <a:gd name="T72" fmla="*/ 398273 w 259991"/>
              <a:gd name="T73" fmla="*/ 2793319 h 296502"/>
              <a:gd name="T74" fmla="*/ 445371 w 259991"/>
              <a:gd name="T75" fmla="*/ 329535 h 296502"/>
              <a:gd name="T76" fmla="*/ 753094 w 259991"/>
              <a:gd name="T77" fmla="*/ 247983 h 296502"/>
              <a:gd name="T78" fmla="*/ 1941569 w 259991"/>
              <a:gd name="T79" fmla="*/ 393602 h 296502"/>
              <a:gd name="T80" fmla="*/ 2090629 w 259991"/>
              <a:gd name="T81" fmla="*/ 98402 h 296502"/>
              <a:gd name="T82" fmla="*/ 247093 w 259991"/>
              <a:gd name="T83" fmla="*/ 98402 h 296502"/>
              <a:gd name="T84" fmla="*/ 101979 w 259991"/>
              <a:gd name="T85" fmla="*/ 2995239 h 296502"/>
              <a:gd name="T86" fmla="*/ 2592684 w 259991"/>
              <a:gd name="T87" fmla="*/ 3140865 h 296502"/>
              <a:gd name="T88" fmla="*/ 2741745 w 259991"/>
              <a:gd name="T89" fmla="*/ 247983 h 296502"/>
              <a:gd name="T90" fmla="*/ 2184761 w 259991"/>
              <a:gd name="T91" fmla="*/ 98402 h 296502"/>
              <a:gd name="T92" fmla="*/ 1941569 w 259991"/>
              <a:gd name="T93" fmla="*/ 492005 h 296502"/>
              <a:gd name="T94" fmla="*/ 655029 w 259991"/>
              <a:gd name="T95" fmla="*/ 247983 h 296502"/>
              <a:gd name="T96" fmla="*/ 247093 w 259991"/>
              <a:gd name="T97" fmla="*/ 98402 h 296502"/>
              <a:gd name="T98" fmla="*/ 2592684 w 259991"/>
              <a:gd name="T99" fmla="*/ 0 h 296502"/>
              <a:gd name="T100" fmla="*/ 2835873 w 259991"/>
              <a:gd name="T101" fmla="*/ 2995239 h 296502"/>
              <a:gd name="T102" fmla="*/ 247093 w 259991"/>
              <a:gd name="T103" fmla="*/ 3239269 h 296502"/>
              <a:gd name="T104" fmla="*/ 0 w 259991"/>
              <a:gd name="T105" fmla="*/ 247983 h 29650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59991" h="296502">
                <a:moveTo>
                  <a:pt x="69741" y="215900"/>
                </a:moveTo>
                <a:lnTo>
                  <a:pt x="158860" y="215900"/>
                </a:lnTo>
                <a:cubicBezTo>
                  <a:pt x="161366" y="215900"/>
                  <a:pt x="163155" y="217805"/>
                  <a:pt x="163155" y="220472"/>
                </a:cubicBezTo>
                <a:cubicBezTo>
                  <a:pt x="163155" y="223139"/>
                  <a:pt x="161366" y="225044"/>
                  <a:pt x="158860" y="225044"/>
                </a:cubicBezTo>
                <a:lnTo>
                  <a:pt x="69741" y="225044"/>
                </a:lnTo>
                <a:cubicBezTo>
                  <a:pt x="67236" y="225044"/>
                  <a:pt x="65088" y="223139"/>
                  <a:pt x="65088" y="220472"/>
                </a:cubicBezTo>
                <a:cubicBezTo>
                  <a:pt x="65088" y="217805"/>
                  <a:pt x="67236" y="215900"/>
                  <a:pt x="69741" y="215900"/>
                </a:cubicBezTo>
                <a:close/>
                <a:moveTo>
                  <a:pt x="130070" y="179387"/>
                </a:moveTo>
                <a:lnTo>
                  <a:pt x="190248" y="179387"/>
                </a:lnTo>
                <a:cubicBezTo>
                  <a:pt x="192756" y="179387"/>
                  <a:pt x="194905" y="181292"/>
                  <a:pt x="194905" y="183959"/>
                </a:cubicBezTo>
                <a:cubicBezTo>
                  <a:pt x="194905" y="186626"/>
                  <a:pt x="192756" y="188531"/>
                  <a:pt x="190248" y="188531"/>
                </a:cubicBezTo>
                <a:lnTo>
                  <a:pt x="130070" y="188531"/>
                </a:lnTo>
                <a:cubicBezTo>
                  <a:pt x="127562" y="188531"/>
                  <a:pt x="125413" y="186626"/>
                  <a:pt x="125413" y="183959"/>
                </a:cubicBezTo>
                <a:cubicBezTo>
                  <a:pt x="125413" y="181292"/>
                  <a:pt x="127562" y="179387"/>
                  <a:pt x="130070" y="179387"/>
                </a:cubicBezTo>
                <a:close/>
                <a:moveTo>
                  <a:pt x="69748" y="179387"/>
                </a:moveTo>
                <a:lnTo>
                  <a:pt x="104520" y="179387"/>
                </a:lnTo>
                <a:cubicBezTo>
                  <a:pt x="107387" y="179387"/>
                  <a:pt x="109180" y="181292"/>
                  <a:pt x="109180" y="183959"/>
                </a:cubicBezTo>
                <a:cubicBezTo>
                  <a:pt x="109180" y="186626"/>
                  <a:pt x="107387" y="188531"/>
                  <a:pt x="104520" y="188531"/>
                </a:cubicBezTo>
                <a:lnTo>
                  <a:pt x="69748" y="188531"/>
                </a:lnTo>
                <a:cubicBezTo>
                  <a:pt x="67239" y="188531"/>
                  <a:pt x="65088" y="186626"/>
                  <a:pt x="65088" y="183959"/>
                </a:cubicBezTo>
                <a:cubicBezTo>
                  <a:pt x="65088" y="181292"/>
                  <a:pt x="67239" y="179387"/>
                  <a:pt x="69748" y="179387"/>
                </a:cubicBezTo>
                <a:close/>
                <a:moveTo>
                  <a:pt x="164659" y="144462"/>
                </a:moveTo>
                <a:lnTo>
                  <a:pt x="190223" y="144462"/>
                </a:lnTo>
                <a:cubicBezTo>
                  <a:pt x="192743" y="144462"/>
                  <a:pt x="194903" y="146660"/>
                  <a:pt x="194903" y="148858"/>
                </a:cubicBezTo>
                <a:cubicBezTo>
                  <a:pt x="194903" y="151423"/>
                  <a:pt x="192743" y="153621"/>
                  <a:pt x="190223" y="153621"/>
                </a:cubicBezTo>
                <a:lnTo>
                  <a:pt x="164659" y="153621"/>
                </a:lnTo>
                <a:cubicBezTo>
                  <a:pt x="162499" y="153621"/>
                  <a:pt x="160338" y="151423"/>
                  <a:pt x="160338" y="148858"/>
                </a:cubicBezTo>
                <a:cubicBezTo>
                  <a:pt x="160338" y="146660"/>
                  <a:pt x="162499" y="144462"/>
                  <a:pt x="164659" y="144462"/>
                </a:cubicBezTo>
                <a:close/>
                <a:moveTo>
                  <a:pt x="69757" y="144462"/>
                </a:moveTo>
                <a:lnTo>
                  <a:pt x="139794" y="144462"/>
                </a:lnTo>
                <a:cubicBezTo>
                  <a:pt x="142308" y="144462"/>
                  <a:pt x="144104" y="146660"/>
                  <a:pt x="144104" y="148858"/>
                </a:cubicBezTo>
                <a:cubicBezTo>
                  <a:pt x="144104" y="151423"/>
                  <a:pt x="142308" y="153621"/>
                  <a:pt x="139794" y="153621"/>
                </a:cubicBezTo>
                <a:lnTo>
                  <a:pt x="69757" y="153621"/>
                </a:lnTo>
                <a:cubicBezTo>
                  <a:pt x="67243" y="153621"/>
                  <a:pt x="65088" y="151423"/>
                  <a:pt x="65088" y="148858"/>
                </a:cubicBezTo>
                <a:cubicBezTo>
                  <a:pt x="65088" y="146660"/>
                  <a:pt x="67243" y="144462"/>
                  <a:pt x="69757" y="144462"/>
                </a:cubicBezTo>
                <a:close/>
                <a:moveTo>
                  <a:pt x="130070" y="107950"/>
                </a:moveTo>
                <a:lnTo>
                  <a:pt x="190248" y="107950"/>
                </a:lnTo>
                <a:cubicBezTo>
                  <a:pt x="192756" y="107950"/>
                  <a:pt x="194905" y="110067"/>
                  <a:pt x="194905" y="112183"/>
                </a:cubicBezTo>
                <a:cubicBezTo>
                  <a:pt x="194905" y="115006"/>
                  <a:pt x="192756" y="117122"/>
                  <a:pt x="190248" y="117122"/>
                </a:cubicBezTo>
                <a:lnTo>
                  <a:pt x="130070" y="117122"/>
                </a:lnTo>
                <a:cubicBezTo>
                  <a:pt x="127562" y="117122"/>
                  <a:pt x="125413" y="115006"/>
                  <a:pt x="125413" y="112183"/>
                </a:cubicBezTo>
                <a:cubicBezTo>
                  <a:pt x="125413" y="110067"/>
                  <a:pt x="127562" y="107950"/>
                  <a:pt x="130070" y="107950"/>
                </a:cubicBezTo>
                <a:close/>
                <a:moveTo>
                  <a:pt x="69748" y="107950"/>
                </a:moveTo>
                <a:lnTo>
                  <a:pt x="104520" y="107950"/>
                </a:lnTo>
                <a:cubicBezTo>
                  <a:pt x="107387" y="107950"/>
                  <a:pt x="109180" y="110067"/>
                  <a:pt x="109180" y="112183"/>
                </a:cubicBezTo>
                <a:cubicBezTo>
                  <a:pt x="109180" y="115006"/>
                  <a:pt x="107387" y="117122"/>
                  <a:pt x="104520" y="117122"/>
                </a:cubicBezTo>
                <a:lnTo>
                  <a:pt x="69748" y="117122"/>
                </a:lnTo>
                <a:cubicBezTo>
                  <a:pt x="67239" y="117122"/>
                  <a:pt x="65088" y="115006"/>
                  <a:pt x="65088" y="112183"/>
                </a:cubicBezTo>
                <a:cubicBezTo>
                  <a:pt x="65088" y="110067"/>
                  <a:pt x="67239" y="107950"/>
                  <a:pt x="69748" y="107950"/>
                </a:cubicBezTo>
                <a:close/>
                <a:moveTo>
                  <a:pt x="164659" y="71437"/>
                </a:moveTo>
                <a:lnTo>
                  <a:pt x="190223" y="71437"/>
                </a:lnTo>
                <a:cubicBezTo>
                  <a:pt x="192743" y="71437"/>
                  <a:pt x="194903" y="73554"/>
                  <a:pt x="194903" y="76023"/>
                </a:cubicBezTo>
                <a:cubicBezTo>
                  <a:pt x="194903" y="78493"/>
                  <a:pt x="192743" y="80609"/>
                  <a:pt x="190223" y="80609"/>
                </a:cubicBezTo>
                <a:lnTo>
                  <a:pt x="164659" y="80609"/>
                </a:lnTo>
                <a:cubicBezTo>
                  <a:pt x="162499" y="80609"/>
                  <a:pt x="160338" y="78493"/>
                  <a:pt x="160338" y="76023"/>
                </a:cubicBezTo>
                <a:cubicBezTo>
                  <a:pt x="160338" y="73554"/>
                  <a:pt x="162499" y="71437"/>
                  <a:pt x="164659" y="71437"/>
                </a:cubicBezTo>
                <a:close/>
                <a:moveTo>
                  <a:pt x="69757" y="71437"/>
                </a:moveTo>
                <a:lnTo>
                  <a:pt x="139794" y="71437"/>
                </a:lnTo>
                <a:cubicBezTo>
                  <a:pt x="142308" y="71437"/>
                  <a:pt x="144104" y="73554"/>
                  <a:pt x="144104" y="76023"/>
                </a:cubicBezTo>
                <a:cubicBezTo>
                  <a:pt x="144104" y="78493"/>
                  <a:pt x="142308" y="80609"/>
                  <a:pt x="139794" y="80609"/>
                </a:cubicBezTo>
                <a:lnTo>
                  <a:pt x="69757" y="80609"/>
                </a:lnTo>
                <a:cubicBezTo>
                  <a:pt x="67243" y="80609"/>
                  <a:pt x="65088" y="78493"/>
                  <a:pt x="65088" y="76023"/>
                </a:cubicBezTo>
                <a:cubicBezTo>
                  <a:pt x="65088" y="73554"/>
                  <a:pt x="67243" y="71437"/>
                  <a:pt x="69757" y="71437"/>
                </a:cubicBezTo>
                <a:close/>
                <a:moveTo>
                  <a:pt x="40831" y="30162"/>
                </a:moveTo>
                <a:cubicBezTo>
                  <a:pt x="43709" y="30162"/>
                  <a:pt x="45509" y="32317"/>
                  <a:pt x="45509" y="34830"/>
                </a:cubicBezTo>
                <a:lnTo>
                  <a:pt x="45509" y="251372"/>
                </a:lnTo>
                <a:lnTo>
                  <a:pt x="216070" y="251372"/>
                </a:lnTo>
                <a:lnTo>
                  <a:pt x="216070" y="34830"/>
                </a:lnTo>
                <a:cubicBezTo>
                  <a:pt x="216070" y="32317"/>
                  <a:pt x="218229" y="30162"/>
                  <a:pt x="220388" y="30162"/>
                </a:cubicBezTo>
                <a:cubicBezTo>
                  <a:pt x="222906" y="30162"/>
                  <a:pt x="225065" y="32317"/>
                  <a:pt x="225065" y="34830"/>
                </a:cubicBezTo>
                <a:lnTo>
                  <a:pt x="225065" y="255682"/>
                </a:lnTo>
                <a:cubicBezTo>
                  <a:pt x="225065" y="258195"/>
                  <a:pt x="222906" y="259991"/>
                  <a:pt x="220388" y="259991"/>
                </a:cubicBezTo>
                <a:lnTo>
                  <a:pt x="40831" y="259991"/>
                </a:lnTo>
                <a:cubicBezTo>
                  <a:pt x="38312" y="259991"/>
                  <a:pt x="36513" y="258195"/>
                  <a:pt x="36513" y="255682"/>
                </a:cubicBezTo>
                <a:lnTo>
                  <a:pt x="36513" y="34830"/>
                </a:lnTo>
                <a:cubicBezTo>
                  <a:pt x="36513" y="32317"/>
                  <a:pt x="38312" y="30162"/>
                  <a:pt x="40831" y="30162"/>
                </a:cubicBezTo>
                <a:close/>
                <a:moveTo>
                  <a:pt x="69043" y="9007"/>
                </a:moveTo>
                <a:lnTo>
                  <a:pt x="69043" y="22697"/>
                </a:lnTo>
                <a:cubicBezTo>
                  <a:pt x="69043" y="29902"/>
                  <a:pt x="74797" y="36027"/>
                  <a:pt x="82349" y="36027"/>
                </a:cubicBezTo>
                <a:lnTo>
                  <a:pt x="178002" y="36027"/>
                </a:lnTo>
                <a:cubicBezTo>
                  <a:pt x="185194" y="36027"/>
                  <a:pt x="191667" y="29902"/>
                  <a:pt x="191667" y="22697"/>
                </a:cubicBezTo>
                <a:lnTo>
                  <a:pt x="191667" y="9007"/>
                </a:lnTo>
                <a:lnTo>
                  <a:pt x="69043" y="9007"/>
                </a:lnTo>
                <a:close/>
                <a:moveTo>
                  <a:pt x="22655" y="9007"/>
                </a:moveTo>
                <a:cubicBezTo>
                  <a:pt x="15103" y="9007"/>
                  <a:pt x="9349" y="15131"/>
                  <a:pt x="9349" y="22697"/>
                </a:cubicBezTo>
                <a:lnTo>
                  <a:pt x="9349" y="274165"/>
                </a:lnTo>
                <a:cubicBezTo>
                  <a:pt x="9349" y="281371"/>
                  <a:pt x="15103" y="287495"/>
                  <a:pt x="22655" y="287495"/>
                </a:cubicBezTo>
                <a:lnTo>
                  <a:pt x="237695" y="287495"/>
                </a:lnTo>
                <a:cubicBezTo>
                  <a:pt x="245247" y="287495"/>
                  <a:pt x="251360" y="281371"/>
                  <a:pt x="251360" y="274165"/>
                </a:cubicBezTo>
                <a:lnTo>
                  <a:pt x="251360" y="22697"/>
                </a:lnTo>
                <a:cubicBezTo>
                  <a:pt x="251360" y="15131"/>
                  <a:pt x="245247" y="9007"/>
                  <a:pt x="237695" y="9007"/>
                </a:cubicBezTo>
                <a:lnTo>
                  <a:pt x="200297" y="9007"/>
                </a:lnTo>
                <a:lnTo>
                  <a:pt x="200297" y="22697"/>
                </a:lnTo>
                <a:cubicBezTo>
                  <a:pt x="200297" y="34586"/>
                  <a:pt x="190228" y="45034"/>
                  <a:pt x="178002" y="45034"/>
                </a:cubicBezTo>
                <a:lnTo>
                  <a:pt x="82349" y="45034"/>
                </a:lnTo>
                <a:cubicBezTo>
                  <a:pt x="70122" y="45034"/>
                  <a:pt x="60053" y="34586"/>
                  <a:pt x="60053" y="22697"/>
                </a:cubicBezTo>
                <a:lnTo>
                  <a:pt x="60053" y="9007"/>
                </a:lnTo>
                <a:lnTo>
                  <a:pt x="22655" y="9007"/>
                </a:lnTo>
                <a:close/>
                <a:moveTo>
                  <a:pt x="22655" y="0"/>
                </a:moveTo>
                <a:lnTo>
                  <a:pt x="237695" y="0"/>
                </a:lnTo>
                <a:cubicBezTo>
                  <a:pt x="250281" y="0"/>
                  <a:pt x="259991" y="10087"/>
                  <a:pt x="259991" y="22697"/>
                </a:cubicBezTo>
                <a:lnTo>
                  <a:pt x="259991" y="274165"/>
                </a:lnTo>
                <a:cubicBezTo>
                  <a:pt x="259991" y="286414"/>
                  <a:pt x="250281" y="296502"/>
                  <a:pt x="237695" y="296502"/>
                </a:cubicBezTo>
                <a:lnTo>
                  <a:pt x="22655" y="296502"/>
                </a:lnTo>
                <a:cubicBezTo>
                  <a:pt x="10428" y="296502"/>
                  <a:pt x="0" y="286414"/>
                  <a:pt x="0" y="274165"/>
                </a:cubicBezTo>
                <a:lnTo>
                  <a:pt x="0" y="22697"/>
                </a:lnTo>
                <a:cubicBezTo>
                  <a:pt x="0" y="10087"/>
                  <a:pt x="10428" y="0"/>
                  <a:pt x="226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59" name="Freeform 951">
            <a:extLst>
              <a:ext uri="{FF2B5EF4-FFF2-40B4-BE49-F238E27FC236}">
                <a16:creationId xmlns:a16="http://schemas.microsoft.com/office/drawing/2014/main" xmlns="" id="{561E3DE5-16C3-A341-B977-4CAF44ECF3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38112" y="8877819"/>
            <a:ext cx="914410" cy="914410"/>
          </a:xfrm>
          <a:custGeom>
            <a:avLst/>
            <a:gdLst>
              <a:gd name="T0" fmla="*/ 569066 w 296503"/>
              <a:gd name="T1" fmla="*/ 2708419 h 296019"/>
              <a:gd name="T2" fmla="*/ 683277 w 296503"/>
              <a:gd name="T3" fmla="*/ 2161340 h 296019"/>
              <a:gd name="T4" fmla="*/ 998336 w 296503"/>
              <a:gd name="T5" fmla="*/ 2341013 h 296019"/>
              <a:gd name="T6" fmla="*/ 2888737 w 296503"/>
              <a:gd name="T7" fmla="*/ 839582 h 296019"/>
              <a:gd name="T8" fmla="*/ 654142 w 296503"/>
              <a:gd name="T9" fmla="*/ 430365 h 296019"/>
              <a:gd name="T10" fmla="*/ 654142 w 296503"/>
              <a:gd name="T11" fmla="*/ 925568 h 296019"/>
              <a:gd name="T12" fmla="*/ 2408267 w 296503"/>
              <a:gd name="T13" fmla="*/ 356403 h 296019"/>
              <a:gd name="T14" fmla="*/ 927457 w 296503"/>
              <a:gd name="T15" fmla="*/ 2273153 h 296019"/>
              <a:gd name="T16" fmla="*/ 2408267 w 296503"/>
              <a:gd name="T17" fmla="*/ 356403 h 296019"/>
              <a:gd name="T18" fmla="*/ 2076695 w 296503"/>
              <a:gd name="T19" fmla="*/ 258633 h 296019"/>
              <a:gd name="T20" fmla="*/ 2076695 w 296503"/>
              <a:gd name="T21" fmla="*/ 358481 h 296019"/>
              <a:gd name="T22" fmla="*/ 752664 w 296503"/>
              <a:gd name="T23" fmla="*/ 973487 h 296019"/>
              <a:gd name="T24" fmla="*/ 94601 w 296503"/>
              <a:gd name="T25" fmla="*/ 1025404 h 296019"/>
              <a:gd name="T26" fmla="*/ 2880584 w 296503"/>
              <a:gd name="T27" fmla="*/ 3181954 h 296019"/>
              <a:gd name="T28" fmla="*/ 2927862 w 296503"/>
              <a:gd name="T29" fmla="*/ 1125261 h 296019"/>
              <a:gd name="T30" fmla="*/ 2979091 w 296503"/>
              <a:gd name="T31" fmla="*/ 3233868 h 296019"/>
              <a:gd name="T32" fmla="*/ 47278 w 296503"/>
              <a:gd name="T33" fmla="*/ 3281802 h 296019"/>
              <a:gd name="T34" fmla="*/ 0 w 296503"/>
              <a:gd name="T35" fmla="*/ 973487 h 296019"/>
              <a:gd name="T36" fmla="*/ 665956 w 296503"/>
              <a:gd name="T37" fmla="*/ 274616 h 296019"/>
              <a:gd name="T38" fmla="*/ 2620940 w 296503"/>
              <a:gd name="T39" fmla="*/ 136754 h 296019"/>
              <a:gd name="T40" fmla="*/ 2959636 w 296503"/>
              <a:gd name="T41" fmla="*/ 771682 h 296019"/>
              <a:gd name="T42" fmla="*/ 3136852 w 296503"/>
              <a:gd name="T43" fmla="*/ 536092 h 296019"/>
              <a:gd name="T44" fmla="*/ 2798156 w 296503"/>
              <a:gd name="T45" fmla="*/ 136754 h 296019"/>
              <a:gd name="T46" fmla="*/ 2710045 w 296503"/>
              <a:gd name="T47" fmla="*/ 0 h 296019"/>
              <a:gd name="T48" fmla="*/ 3172293 w 296503"/>
              <a:gd name="T49" fmla="*/ 376375 h 296019"/>
              <a:gd name="T50" fmla="*/ 3172293 w 296503"/>
              <a:gd name="T51" fmla="*/ 695822 h 296019"/>
              <a:gd name="T52" fmla="*/ 3054150 w 296503"/>
              <a:gd name="T53" fmla="*/ 867523 h 296019"/>
              <a:gd name="T54" fmla="*/ 3022647 w 296503"/>
              <a:gd name="T55" fmla="*/ 955378 h 296019"/>
              <a:gd name="T56" fmla="*/ 2959636 w 296503"/>
              <a:gd name="T57" fmla="*/ 911446 h 296019"/>
              <a:gd name="T58" fmla="*/ 1214956 w 296503"/>
              <a:gd name="T59" fmla="*/ 2668452 h 296019"/>
              <a:gd name="T60" fmla="*/ 502135 w 296503"/>
              <a:gd name="T61" fmla="*/ 2824216 h 296019"/>
              <a:gd name="T62" fmla="*/ 454887 w 296503"/>
              <a:gd name="T63" fmla="*/ 2764299 h 296019"/>
              <a:gd name="T64" fmla="*/ 620262 w 296503"/>
              <a:gd name="T65" fmla="*/ 2029544 h 296019"/>
              <a:gd name="T66" fmla="*/ 2313736 w 296503"/>
              <a:gd name="T67" fmla="*/ 256560 h 296019"/>
              <a:gd name="T68" fmla="*/ 2380709 w 296503"/>
              <a:gd name="T69" fmla="*/ 188687 h 296019"/>
              <a:gd name="T70" fmla="*/ 2553987 w 296503"/>
              <a:gd name="T71" fmla="*/ 68890 h 29601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96503" h="296019">
                <a:moveTo>
                  <a:pt x="62544" y="194953"/>
                </a:moveTo>
                <a:lnTo>
                  <a:pt x="52090" y="244298"/>
                </a:lnTo>
                <a:lnTo>
                  <a:pt x="101117" y="233853"/>
                </a:lnTo>
                <a:lnTo>
                  <a:pt x="62544" y="194953"/>
                </a:lnTo>
                <a:close/>
                <a:moveTo>
                  <a:pt x="245674" y="57000"/>
                </a:moveTo>
                <a:lnTo>
                  <a:pt x="91383" y="211161"/>
                </a:lnTo>
                <a:lnTo>
                  <a:pt x="110129" y="229891"/>
                </a:lnTo>
                <a:lnTo>
                  <a:pt x="264419" y="75730"/>
                </a:lnTo>
                <a:lnTo>
                  <a:pt x="245674" y="57000"/>
                </a:lnTo>
                <a:close/>
                <a:moveTo>
                  <a:pt x="59876" y="38819"/>
                </a:moveTo>
                <a:lnTo>
                  <a:pt x="15150" y="83487"/>
                </a:lnTo>
                <a:lnTo>
                  <a:pt x="59876" y="83487"/>
                </a:lnTo>
                <a:lnTo>
                  <a:pt x="59876" y="38819"/>
                </a:lnTo>
                <a:close/>
                <a:moveTo>
                  <a:pt x="220439" y="32147"/>
                </a:moveTo>
                <a:lnTo>
                  <a:pt x="66149" y="186308"/>
                </a:lnTo>
                <a:lnTo>
                  <a:pt x="84895" y="205038"/>
                </a:lnTo>
                <a:lnTo>
                  <a:pt x="239185" y="50877"/>
                </a:lnTo>
                <a:lnTo>
                  <a:pt x="220439" y="32147"/>
                </a:lnTo>
                <a:close/>
                <a:moveTo>
                  <a:pt x="64205" y="23329"/>
                </a:moveTo>
                <a:lnTo>
                  <a:pt x="190089" y="23329"/>
                </a:lnTo>
                <a:cubicBezTo>
                  <a:pt x="192614" y="23329"/>
                  <a:pt x="194778" y="25851"/>
                  <a:pt x="194778" y="28012"/>
                </a:cubicBezTo>
                <a:cubicBezTo>
                  <a:pt x="194778" y="30534"/>
                  <a:pt x="192614" y="32335"/>
                  <a:pt x="190089" y="32335"/>
                </a:cubicBezTo>
                <a:lnTo>
                  <a:pt x="68894" y="32335"/>
                </a:lnTo>
                <a:lnTo>
                  <a:pt x="68894" y="87809"/>
                </a:lnTo>
                <a:cubicBezTo>
                  <a:pt x="68894" y="90331"/>
                  <a:pt x="66730" y="92492"/>
                  <a:pt x="64205" y="92492"/>
                </a:cubicBezTo>
                <a:lnTo>
                  <a:pt x="8657" y="92492"/>
                </a:lnTo>
                <a:lnTo>
                  <a:pt x="8657" y="287013"/>
                </a:lnTo>
                <a:lnTo>
                  <a:pt x="263672" y="287013"/>
                </a:lnTo>
                <a:lnTo>
                  <a:pt x="263672" y="105820"/>
                </a:lnTo>
                <a:cubicBezTo>
                  <a:pt x="263672" y="103659"/>
                  <a:pt x="265836" y="101498"/>
                  <a:pt x="268000" y="101498"/>
                </a:cubicBezTo>
                <a:cubicBezTo>
                  <a:pt x="270525" y="101498"/>
                  <a:pt x="272690" y="103659"/>
                  <a:pt x="272690" y="105820"/>
                </a:cubicBezTo>
                <a:lnTo>
                  <a:pt x="272690" y="291696"/>
                </a:lnTo>
                <a:cubicBezTo>
                  <a:pt x="272690" y="293858"/>
                  <a:pt x="270525" y="296019"/>
                  <a:pt x="268000" y="296019"/>
                </a:cubicBezTo>
                <a:lnTo>
                  <a:pt x="4329" y="296019"/>
                </a:lnTo>
                <a:cubicBezTo>
                  <a:pt x="1804" y="296019"/>
                  <a:pt x="0" y="293858"/>
                  <a:pt x="0" y="291696"/>
                </a:cubicBezTo>
                <a:lnTo>
                  <a:pt x="0" y="87809"/>
                </a:lnTo>
                <a:cubicBezTo>
                  <a:pt x="0" y="86729"/>
                  <a:pt x="361" y="85648"/>
                  <a:pt x="1082" y="84567"/>
                </a:cubicBezTo>
                <a:lnTo>
                  <a:pt x="60959" y="24770"/>
                </a:lnTo>
                <a:cubicBezTo>
                  <a:pt x="62041" y="24050"/>
                  <a:pt x="63123" y="23329"/>
                  <a:pt x="64205" y="23329"/>
                </a:cubicBezTo>
                <a:close/>
                <a:moveTo>
                  <a:pt x="239906" y="12336"/>
                </a:moveTo>
                <a:lnTo>
                  <a:pt x="226568" y="25664"/>
                </a:lnTo>
                <a:lnTo>
                  <a:pt x="270908" y="69607"/>
                </a:lnTo>
                <a:lnTo>
                  <a:pt x="284246" y="56280"/>
                </a:lnTo>
                <a:cubicBezTo>
                  <a:pt x="286049" y="54119"/>
                  <a:pt x="287130" y="51237"/>
                  <a:pt x="287130" y="48356"/>
                </a:cubicBezTo>
                <a:cubicBezTo>
                  <a:pt x="287130" y="45114"/>
                  <a:pt x="286049" y="42232"/>
                  <a:pt x="284246" y="40071"/>
                </a:cubicBezTo>
                <a:lnTo>
                  <a:pt x="256128" y="12336"/>
                </a:lnTo>
                <a:cubicBezTo>
                  <a:pt x="251802" y="8014"/>
                  <a:pt x="244592" y="8014"/>
                  <a:pt x="239906" y="12336"/>
                </a:cubicBezTo>
                <a:close/>
                <a:moveTo>
                  <a:pt x="248062" y="0"/>
                </a:moveTo>
                <a:cubicBezTo>
                  <a:pt x="253244" y="0"/>
                  <a:pt x="258471" y="2071"/>
                  <a:pt x="262617" y="6213"/>
                </a:cubicBezTo>
                <a:lnTo>
                  <a:pt x="290374" y="33948"/>
                </a:lnTo>
                <a:cubicBezTo>
                  <a:pt x="294340" y="37550"/>
                  <a:pt x="296503" y="42953"/>
                  <a:pt x="296503" y="48356"/>
                </a:cubicBezTo>
                <a:cubicBezTo>
                  <a:pt x="296503" y="53758"/>
                  <a:pt x="294340" y="58801"/>
                  <a:pt x="290374" y="62763"/>
                </a:cubicBezTo>
                <a:lnTo>
                  <a:pt x="277036" y="75730"/>
                </a:lnTo>
                <a:lnTo>
                  <a:pt x="279560" y="78251"/>
                </a:lnTo>
                <a:cubicBezTo>
                  <a:pt x="281723" y="80412"/>
                  <a:pt x="281723" y="82934"/>
                  <a:pt x="279920" y="84735"/>
                </a:cubicBezTo>
                <a:cubicBezTo>
                  <a:pt x="278839" y="85815"/>
                  <a:pt x="277757" y="86175"/>
                  <a:pt x="276676" y="86175"/>
                </a:cubicBezTo>
                <a:cubicBezTo>
                  <a:pt x="275234" y="86175"/>
                  <a:pt x="274513" y="85815"/>
                  <a:pt x="273431" y="84735"/>
                </a:cubicBezTo>
                <a:lnTo>
                  <a:pt x="270908" y="82213"/>
                </a:lnTo>
                <a:lnTo>
                  <a:pt x="113373" y="239256"/>
                </a:lnTo>
                <a:cubicBezTo>
                  <a:pt x="112652" y="239976"/>
                  <a:pt x="111931" y="240336"/>
                  <a:pt x="111210" y="240697"/>
                </a:cubicBezTo>
                <a:lnTo>
                  <a:pt x="47043" y="254384"/>
                </a:lnTo>
                <a:cubicBezTo>
                  <a:pt x="46683" y="254744"/>
                  <a:pt x="46322" y="254744"/>
                  <a:pt x="45962" y="254744"/>
                </a:cubicBezTo>
                <a:cubicBezTo>
                  <a:pt x="44880" y="254744"/>
                  <a:pt x="43799" y="254024"/>
                  <a:pt x="43078" y="253303"/>
                </a:cubicBezTo>
                <a:cubicBezTo>
                  <a:pt x="41996" y="252223"/>
                  <a:pt x="41275" y="250782"/>
                  <a:pt x="41636" y="249341"/>
                </a:cubicBezTo>
                <a:lnTo>
                  <a:pt x="55334" y="185227"/>
                </a:lnTo>
                <a:cubicBezTo>
                  <a:pt x="55695" y="184507"/>
                  <a:pt x="56055" y="183427"/>
                  <a:pt x="56776" y="183066"/>
                </a:cubicBezTo>
                <a:lnTo>
                  <a:pt x="213950" y="25664"/>
                </a:lnTo>
                <a:lnTo>
                  <a:pt x="211787" y="23142"/>
                </a:lnTo>
                <a:cubicBezTo>
                  <a:pt x="209985" y="21701"/>
                  <a:pt x="209985" y="18820"/>
                  <a:pt x="211787" y="17019"/>
                </a:cubicBezTo>
                <a:cubicBezTo>
                  <a:pt x="213229" y="15218"/>
                  <a:pt x="216474" y="15218"/>
                  <a:pt x="217916" y="17019"/>
                </a:cubicBezTo>
                <a:lnTo>
                  <a:pt x="220439" y="19180"/>
                </a:lnTo>
                <a:lnTo>
                  <a:pt x="233777" y="6213"/>
                </a:lnTo>
                <a:cubicBezTo>
                  <a:pt x="237743" y="2071"/>
                  <a:pt x="242880" y="0"/>
                  <a:pt x="2480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63" name="Freeform 962">
            <a:extLst>
              <a:ext uri="{FF2B5EF4-FFF2-40B4-BE49-F238E27FC236}">
                <a16:creationId xmlns:a16="http://schemas.microsoft.com/office/drawing/2014/main" xmlns="" id="{6F00B4FF-E1E4-8941-840E-34AC2C7204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88299" y="11800233"/>
            <a:ext cx="914408" cy="914408"/>
          </a:xfrm>
          <a:custGeom>
            <a:avLst/>
            <a:gdLst>
              <a:gd name="T0" fmla="*/ 2366518 w 296503"/>
              <a:gd name="T1" fmla="*/ 3140931 h 296504"/>
              <a:gd name="T2" fmla="*/ 2789041 w 296503"/>
              <a:gd name="T3" fmla="*/ 2913052 h 296504"/>
              <a:gd name="T4" fmla="*/ 448790 w 296503"/>
              <a:gd name="T5" fmla="*/ 2913052 h 296504"/>
              <a:gd name="T6" fmla="*/ 873961 w 296503"/>
              <a:gd name="T7" fmla="*/ 3140931 h 296504"/>
              <a:gd name="T8" fmla="*/ 448790 w 296503"/>
              <a:gd name="T9" fmla="*/ 2913052 h 296504"/>
              <a:gd name="T10" fmla="*/ 2058506 w 296503"/>
              <a:gd name="T11" fmla="*/ 2810916 h 296504"/>
              <a:gd name="T12" fmla="*/ 3144446 w 296503"/>
              <a:gd name="T13" fmla="*/ 2127312 h 296504"/>
              <a:gd name="T14" fmla="*/ 98425 w 296503"/>
              <a:gd name="T15" fmla="*/ 2127312 h 296504"/>
              <a:gd name="T16" fmla="*/ 1177096 w 296503"/>
              <a:gd name="T17" fmla="*/ 2810916 h 296504"/>
              <a:gd name="T18" fmla="*/ 98425 w 296503"/>
              <a:gd name="T19" fmla="*/ 2127312 h 296504"/>
              <a:gd name="T20" fmla="*/ 3191833 w 296503"/>
              <a:gd name="T21" fmla="*/ 2029087 h 296504"/>
              <a:gd name="T22" fmla="*/ 3239218 w 296503"/>
              <a:gd name="T23" fmla="*/ 2861985 h 296504"/>
              <a:gd name="T24" fmla="*/ 2887779 w 296503"/>
              <a:gd name="T25" fmla="*/ 2913052 h 296504"/>
              <a:gd name="T26" fmla="*/ 3124704 w 296503"/>
              <a:gd name="T27" fmla="*/ 3140931 h 296504"/>
              <a:gd name="T28" fmla="*/ 3124704 w 296503"/>
              <a:gd name="T29" fmla="*/ 3239143 h 296504"/>
              <a:gd name="T30" fmla="*/ 2022966 w 296503"/>
              <a:gd name="T31" fmla="*/ 3188061 h 296504"/>
              <a:gd name="T32" fmla="*/ 2263860 w 296503"/>
              <a:gd name="T33" fmla="*/ 3140931 h 296504"/>
              <a:gd name="T34" fmla="*/ 2007170 w 296503"/>
              <a:gd name="T35" fmla="*/ 2913052 h 296504"/>
              <a:gd name="T36" fmla="*/ 1959781 w 296503"/>
              <a:gd name="T37" fmla="*/ 2080169 h 296504"/>
              <a:gd name="T38" fmla="*/ 51200 w 296503"/>
              <a:gd name="T39" fmla="*/ 2029087 h 296504"/>
              <a:gd name="T40" fmla="*/ 1279460 w 296503"/>
              <a:gd name="T41" fmla="*/ 2080169 h 296504"/>
              <a:gd name="T42" fmla="*/ 1228284 w 296503"/>
              <a:gd name="T43" fmla="*/ 2913052 h 296504"/>
              <a:gd name="T44" fmla="*/ 976339 w 296503"/>
              <a:gd name="T45" fmla="*/ 3140931 h 296504"/>
              <a:gd name="T46" fmla="*/ 1212529 w 296503"/>
              <a:gd name="T47" fmla="*/ 3188061 h 296504"/>
              <a:gd name="T48" fmla="*/ 118099 w 296503"/>
              <a:gd name="T49" fmla="*/ 3239143 h 296504"/>
              <a:gd name="T50" fmla="*/ 118099 w 296503"/>
              <a:gd name="T51" fmla="*/ 3140931 h 296504"/>
              <a:gd name="T52" fmla="*/ 350375 w 296503"/>
              <a:gd name="T53" fmla="*/ 2913052 h 296504"/>
              <a:gd name="T54" fmla="*/ 0 w 296503"/>
              <a:gd name="T55" fmla="*/ 2861985 h 296504"/>
              <a:gd name="T56" fmla="*/ 51200 w 296503"/>
              <a:gd name="T57" fmla="*/ 2029087 h 296504"/>
              <a:gd name="T58" fmla="*/ 1653077 w 296503"/>
              <a:gd name="T59" fmla="*/ 1296361 h 296504"/>
              <a:gd name="T60" fmla="*/ 3192007 w 296503"/>
              <a:gd name="T61" fmla="*/ 1574566 h 296504"/>
              <a:gd name="T62" fmla="*/ 3192007 w 296503"/>
              <a:gd name="T63" fmla="*/ 1677899 h 296504"/>
              <a:gd name="T64" fmla="*/ 2648843 w 296503"/>
              <a:gd name="T65" fmla="*/ 1956108 h 296504"/>
              <a:gd name="T66" fmla="*/ 2554396 w 296503"/>
              <a:gd name="T67" fmla="*/ 1956108 h 296504"/>
              <a:gd name="T68" fmla="*/ 688799 w 296503"/>
              <a:gd name="T69" fmla="*/ 1677899 h 296504"/>
              <a:gd name="T70" fmla="*/ 641546 w 296503"/>
              <a:gd name="T71" fmla="*/ 2007769 h 296504"/>
              <a:gd name="T72" fmla="*/ 590399 w 296503"/>
              <a:gd name="T73" fmla="*/ 1677899 h 296504"/>
              <a:gd name="T74" fmla="*/ 0 w 296503"/>
              <a:gd name="T75" fmla="*/ 1626222 h 296504"/>
              <a:gd name="T76" fmla="*/ 1554675 w 296503"/>
              <a:gd name="T77" fmla="*/ 1574566 h 296504"/>
              <a:gd name="T78" fmla="*/ 1601901 w 296503"/>
              <a:gd name="T79" fmla="*/ 1248673 h 296504"/>
              <a:gd name="T80" fmla="*/ 1387135 w 296503"/>
              <a:gd name="T81" fmla="*/ 1111497 h 296504"/>
              <a:gd name="T82" fmla="*/ 1809150 w 296503"/>
              <a:gd name="T83" fmla="*/ 882893 h 296504"/>
              <a:gd name="T84" fmla="*/ 1086250 w 296503"/>
              <a:gd name="T85" fmla="*/ 98543 h 296504"/>
              <a:gd name="T86" fmla="*/ 2156921 w 296503"/>
              <a:gd name="T87" fmla="*/ 784346 h 296504"/>
              <a:gd name="T88" fmla="*/ 1086250 w 296503"/>
              <a:gd name="T89" fmla="*/ 98543 h 296504"/>
              <a:gd name="T90" fmla="*/ 2203808 w 296503"/>
              <a:gd name="T91" fmla="*/ 0 h 296504"/>
              <a:gd name="T92" fmla="*/ 2250700 w 296503"/>
              <a:gd name="T93" fmla="*/ 835612 h 296504"/>
              <a:gd name="T94" fmla="*/ 1906835 w 296503"/>
              <a:gd name="T95" fmla="*/ 882893 h 296504"/>
              <a:gd name="T96" fmla="*/ 2141295 w 296503"/>
              <a:gd name="T97" fmla="*/ 1111497 h 296504"/>
              <a:gd name="T98" fmla="*/ 2141295 w 296503"/>
              <a:gd name="T99" fmla="*/ 1210035 h 296504"/>
              <a:gd name="T100" fmla="*/ 1051081 w 296503"/>
              <a:gd name="T101" fmla="*/ 1162737 h 296504"/>
              <a:gd name="T102" fmla="*/ 1289439 w 296503"/>
              <a:gd name="T103" fmla="*/ 1111497 h 296504"/>
              <a:gd name="T104" fmla="*/ 1035446 w 296503"/>
              <a:gd name="T105" fmla="*/ 882893 h 296504"/>
              <a:gd name="T106" fmla="*/ 988555 w 296503"/>
              <a:gd name="T107" fmla="*/ 47276 h 29650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96503" h="296504">
                <a:moveTo>
                  <a:pt x="220595" y="266654"/>
                </a:moveTo>
                <a:lnTo>
                  <a:pt x="216619" y="287513"/>
                </a:lnTo>
                <a:lnTo>
                  <a:pt x="259633" y="287513"/>
                </a:lnTo>
                <a:lnTo>
                  <a:pt x="255295" y="266654"/>
                </a:lnTo>
                <a:lnTo>
                  <a:pt x="220595" y="266654"/>
                </a:lnTo>
                <a:close/>
                <a:moveTo>
                  <a:pt x="41080" y="266654"/>
                </a:moveTo>
                <a:lnTo>
                  <a:pt x="37117" y="287513"/>
                </a:lnTo>
                <a:lnTo>
                  <a:pt x="79999" y="287513"/>
                </a:lnTo>
                <a:lnTo>
                  <a:pt x="76035" y="266654"/>
                </a:lnTo>
                <a:lnTo>
                  <a:pt x="41080" y="266654"/>
                </a:lnTo>
                <a:close/>
                <a:moveTo>
                  <a:pt x="188425" y="194729"/>
                </a:moveTo>
                <a:lnTo>
                  <a:pt x="188425" y="257304"/>
                </a:lnTo>
                <a:lnTo>
                  <a:pt x="287827" y="257304"/>
                </a:lnTo>
                <a:lnTo>
                  <a:pt x="287827" y="194729"/>
                </a:lnTo>
                <a:lnTo>
                  <a:pt x="188425" y="194729"/>
                </a:lnTo>
                <a:close/>
                <a:moveTo>
                  <a:pt x="9009" y="194729"/>
                </a:moveTo>
                <a:lnTo>
                  <a:pt x="9009" y="257304"/>
                </a:lnTo>
                <a:lnTo>
                  <a:pt x="107746" y="257304"/>
                </a:lnTo>
                <a:lnTo>
                  <a:pt x="107746" y="194729"/>
                </a:lnTo>
                <a:lnTo>
                  <a:pt x="9009" y="194729"/>
                </a:lnTo>
                <a:close/>
                <a:moveTo>
                  <a:pt x="183726" y="185738"/>
                </a:moveTo>
                <a:lnTo>
                  <a:pt x="292164" y="185738"/>
                </a:lnTo>
                <a:cubicBezTo>
                  <a:pt x="294694" y="185738"/>
                  <a:pt x="296502" y="187896"/>
                  <a:pt x="296502" y="190413"/>
                </a:cubicBezTo>
                <a:lnTo>
                  <a:pt x="296502" y="261979"/>
                </a:lnTo>
                <a:cubicBezTo>
                  <a:pt x="296502" y="264497"/>
                  <a:pt x="294694" y="266654"/>
                  <a:pt x="292164" y="266654"/>
                </a:cubicBezTo>
                <a:lnTo>
                  <a:pt x="264332" y="266654"/>
                </a:lnTo>
                <a:lnTo>
                  <a:pt x="268669" y="287513"/>
                </a:lnTo>
                <a:lnTo>
                  <a:pt x="286019" y="287513"/>
                </a:lnTo>
                <a:cubicBezTo>
                  <a:pt x="288550" y="287513"/>
                  <a:pt x="290718" y="289311"/>
                  <a:pt x="290718" y="291828"/>
                </a:cubicBezTo>
                <a:cubicBezTo>
                  <a:pt x="290718" y="294346"/>
                  <a:pt x="288550" y="296504"/>
                  <a:pt x="286019" y="296504"/>
                </a:cubicBezTo>
                <a:lnTo>
                  <a:pt x="189871" y="296504"/>
                </a:lnTo>
                <a:cubicBezTo>
                  <a:pt x="187340" y="296504"/>
                  <a:pt x="185172" y="294346"/>
                  <a:pt x="185172" y="291828"/>
                </a:cubicBezTo>
                <a:cubicBezTo>
                  <a:pt x="185172" y="289311"/>
                  <a:pt x="187340" y="287513"/>
                  <a:pt x="189871" y="287513"/>
                </a:cubicBezTo>
                <a:lnTo>
                  <a:pt x="207221" y="287513"/>
                </a:lnTo>
                <a:lnTo>
                  <a:pt x="211558" y="266654"/>
                </a:lnTo>
                <a:lnTo>
                  <a:pt x="183726" y="266654"/>
                </a:lnTo>
                <a:cubicBezTo>
                  <a:pt x="181557" y="266654"/>
                  <a:pt x="179388" y="264497"/>
                  <a:pt x="179388" y="261979"/>
                </a:cubicBezTo>
                <a:lnTo>
                  <a:pt x="179388" y="190413"/>
                </a:lnTo>
                <a:cubicBezTo>
                  <a:pt x="179388" y="187896"/>
                  <a:pt x="181557" y="185738"/>
                  <a:pt x="183726" y="185738"/>
                </a:cubicBezTo>
                <a:close/>
                <a:moveTo>
                  <a:pt x="4685" y="185738"/>
                </a:moveTo>
                <a:lnTo>
                  <a:pt x="112430" y="185738"/>
                </a:lnTo>
                <a:cubicBezTo>
                  <a:pt x="114953" y="185738"/>
                  <a:pt x="117115" y="187896"/>
                  <a:pt x="117115" y="190413"/>
                </a:cubicBezTo>
                <a:lnTo>
                  <a:pt x="117115" y="261979"/>
                </a:lnTo>
                <a:cubicBezTo>
                  <a:pt x="117115" y="264497"/>
                  <a:pt x="114953" y="266654"/>
                  <a:pt x="112430" y="266654"/>
                </a:cubicBezTo>
                <a:lnTo>
                  <a:pt x="85043" y="266654"/>
                </a:lnTo>
                <a:lnTo>
                  <a:pt x="89368" y="287513"/>
                </a:lnTo>
                <a:lnTo>
                  <a:pt x="106304" y="287513"/>
                </a:lnTo>
                <a:cubicBezTo>
                  <a:pt x="108827" y="287513"/>
                  <a:pt x="110989" y="289311"/>
                  <a:pt x="110989" y="291828"/>
                </a:cubicBezTo>
                <a:cubicBezTo>
                  <a:pt x="110989" y="294346"/>
                  <a:pt x="108827" y="296504"/>
                  <a:pt x="106304" y="296504"/>
                </a:cubicBezTo>
                <a:lnTo>
                  <a:pt x="10811" y="296504"/>
                </a:lnTo>
                <a:cubicBezTo>
                  <a:pt x="8288" y="296504"/>
                  <a:pt x="6126" y="294346"/>
                  <a:pt x="6126" y="291828"/>
                </a:cubicBezTo>
                <a:cubicBezTo>
                  <a:pt x="6126" y="289311"/>
                  <a:pt x="8288" y="287513"/>
                  <a:pt x="10811" y="287513"/>
                </a:cubicBezTo>
                <a:lnTo>
                  <a:pt x="27747" y="287513"/>
                </a:lnTo>
                <a:lnTo>
                  <a:pt x="32072" y="266654"/>
                </a:lnTo>
                <a:lnTo>
                  <a:pt x="4685" y="266654"/>
                </a:lnTo>
                <a:cubicBezTo>
                  <a:pt x="2162" y="266654"/>
                  <a:pt x="0" y="264497"/>
                  <a:pt x="0" y="261979"/>
                </a:cubicBezTo>
                <a:lnTo>
                  <a:pt x="0" y="190413"/>
                </a:lnTo>
                <a:cubicBezTo>
                  <a:pt x="0" y="187896"/>
                  <a:pt x="2162" y="185738"/>
                  <a:pt x="4685" y="185738"/>
                </a:cubicBezTo>
                <a:close/>
                <a:moveTo>
                  <a:pt x="146630" y="114300"/>
                </a:moveTo>
                <a:cubicBezTo>
                  <a:pt x="149152" y="114300"/>
                  <a:pt x="151314" y="116119"/>
                  <a:pt x="151314" y="118666"/>
                </a:cubicBezTo>
                <a:lnTo>
                  <a:pt x="151314" y="144132"/>
                </a:lnTo>
                <a:lnTo>
                  <a:pt x="292180" y="144132"/>
                </a:lnTo>
                <a:cubicBezTo>
                  <a:pt x="294702" y="144132"/>
                  <a:pt x="296503" y="146315"/>
                  <a:pt x="296503" y="148861"/>
                </a:cubicBezTo>
                <a:cubicBezTo>
                  <a:pt x="296503" y="151408"/>
                  <a:pt x="294702" y="153591"/>
                  <a:pt x="292180" y="153591"/>
                </a:cubicBezTo>
                <a:lnTo>
                  <a:pt x="242462" y="153591"/>
                </a:lnTo>
                <a:lnTo>
                  <a:pt x="242462" y="179057"/>
                </a:lnTo>
                <a:cubicBezTo>
                  <a:pt x="242462" y="181604"/>
                  <a:pt x="240661" y="183786"/>
                  <a:pt x="238139" y="183786"/>
                </a:cubicBezTo>
                <a:cubicBezTo>
                  <a:pt x="235617" y="183786"/>
                  <a:pt x="233816" y="181604"/>
                  <a:pt x="233816" y="179057"/>
                </a:cubicBezTo>
                <a:lnTo>
                  <a:pt x="233816" y="153591"/>
                </a:lnTo>
                <a:lnTo>
                  <a:pt x="63048" y="153591"/>
                </a:lnTo>
                <a:lnTo>
                  <a:pt x="63048" y="179057"/>
                </a:lnTo>
                <a:cubicBezTo>
                  <a:pt x="63048" y="181604"/>
                  <a:pt x="60886" y="183786"/>
                  <a:pt x="58724" y="183786"/>
                </a:cubicBezTo>
                <a:cubicBezTo>
                  <a:pt x="55842" y="183786"/>
                  <a:pt x="54041" y="181604"/>
                  <a:pt x="54041" y="179057"/>
                </a:cubicBezTo>
                <a:lnTo>
                  <a:pt x="54041" y="153591"/>
                </a:lnTo>
                <a:lnTo>
                  <a:pt x="4684" y="153591"/>
                </a:lnTo>
                <a:cubicBezTo>
                  <a:pt x="2162" y="153591"/>
                  <a:pt x="0" y="151408"/>
                  <a:pt x="0" y="148861"/>
                </a:cubicBezTo>
                <a:cubicBezTo>
                  <a:pt x="0" y="146315"/>
                  <a:pt x="2162" y="144132"/>
                  <a:pt x="4684" y="144132"/>
                </a:cubicBezTo>
                <a:lnTo>
                  <a:pt x="142307" y="144132"/>
                </a:lnTo>
                <a:lnTo>
                  <a:pt x="142307" y="118666"/>
                </a:lnTo>
                <a:cubicBezTo>
                  <a:pt x="142307" y="116119"/>
                  <a:pt x="144469" y="114300"/>
                  <a:pt x="146630" y="114300"/>
                </a:cubicBezTo>
                <a:close/>
                <a:moveTo>
                  <a:pt x="131263" y="80818"/>
                </a:moveTo>
                <a:lnTo>
                  <a:pt x="126971" y="101744"/>
                </a:lnTo>
                <a:lnTo>
                  <a:pt x="169535" y="101744"/>
                </a:lnTo>
                <a:lnTo>
                  <a:pt x="165600" y="80818"/>
                </a:lnTo>
                <a:lnTo>
                  <a:pt x="131263" y="80818"/>
                </a:lnTo>
                <a:close/>
                <a:moveTo>
                  <a:pt x="99430" y="9020"/>
                </a:moveTo>
                <a:lnTo>
                  <a:pt x="99430" y="71798"/>
                </a:lnTo>
                <a:lnTo>
                  <a:pt x="197433" y="71798"/>
                </a:lnTo>
                <a:lnTo>
                  <a:pt x="197433" y="9020"/>
                </a:lnTo>
                <a:lnTo>
                  <a:pt x="99430" y="9020"/>
                </a:lnTo>
                <a:close/>
                <a:moveTo>
                  <a:pt x="94780" y="0"/>
                </a:moveTo>
                <a:lnTo>
                  <a:pt x="201725" y="0"/>
                </a:lnTo>
                <a:cubicBezTo>
                  <a:pt x="204229" y="0"/>
                  <a:pt x="206018" y="1804"/>
                  <a:pt x="206018" y="4329"/>
                </a:cubicBezTo>
                <a:lnTo>
                  <a:pt x="206018" y="76489"/>
                </a:lnTo>
                <a:cubicBezTo>
                  <a:pt x="206018" y="79014"/>
                  <a:pt x="204229" y="80818"/>
                  <a:pt x="201725" y="80818"/>
                </a:cubicBezTo>
                <a:lnTo>
                  <a:pt x="174542" y="80818"/>
                </a:lnTo>
                <a:lnTo>
                  <a:pt x="178834" y="101744"/>
                </a:lnTo>
                <a:lnTo>
                  <a:pt x="196003" y="101744"/>
                </a:lnTo>
                <a:cubicBezTo>
                  <a:pt x="198506" y="101744"/>
                  <a:pt x="200295" y="103909"/>
                  <a:pt x="200295" y="106435"/>
                </a:cubicBezTo>
                <a:cubicBezTo>
                  <a:pt x="200295" y="108599"/>
                  <a:pt x="198506" y="110764"/>
                  <a:pt x="196003" y="110764"/>
                </a:cubicBezTo>
                <a:lnTo>
                  <a:pt x="100861" y="110764"/>
                </a:lnTo>
                <a:cubicBezTo>
                  <a:pt x="98357" y="110764"/>
                  <a:pt x="96211" y="108599"/>
                  <a:pt x="96211" y="106435"/>
                </a:cubicBezTo>
                <a:cubicBezTo>
                  <a:pt x="96211" y="103909"/>
                  <a:pt x="98357" y="101744"/>
                  <a:pt x="100861" y="101744"/>
                </a:cubicBezTo>
                <a:lnTo>
                  <a:pt x="118029" y="101744"/>
                </a:lnTo>
                <a:lnTo>
                  <a:pt x="122321" y="80818"/>
                </a:lnTo>
                <a:lnTo>
                  <a:pt x="94780" y="80818"/>
                </a:lnTo>
                <a:cubicBezTo>
                  <a:pt x="92277" y="80818"/>
                  <a:pt x="90488" y="79014"/>
                  <a:pt x="90488" y="76489"/>
                </a:cubicBezTo>
                <a:lnTo>
                  <a:pt x="90488" y="4329"/>
                </a:lnTo>
                <a:cubicBezTo>
                  <a:pt x="90488" y="1804"/>
                  <a:pt x="92277" y="0"/>
                  <a:pt x="947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64" name="Subtitle 2">
            <a:extLst>
              <a:ext uri="{FF2B5EF4-FFF2-40B4-BE49-F238E27FC236}">
                <a16:creationId xmlns:a16="http://schemas.microsoft.com/office/drawing/2014/main" xmlns="" id="{915BA465-2A82-0D42-BA17-0655803E7829}"/>
              </a:ext>
            </a:extLst>
          </p:cNvPr>
          <p:cNvSpPr txBox="1">
            <a:spLocks/>
          </p:cNvSpPr>
          <p:nvPr/>
        </p:nvSpPr>
        <p:spPr>
          <a:xfrm>
            <a:off x="3467649" y="8923078"/>
            <a:ext cx="9532399" cy="8202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3000"/>
              </a:lnSpc>
            </a:pPr>
            <a:r>
              <a:rPr lang="en-US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Private equity has successfully attracted the best and brightest in corporate America, including top performers from Fortune 500 companies and elite strategy and.</a:t>
            </a:r>
          </a:p>
        </p:txBody>
      </p:sp>
      <p:sp>
        <p:nvSpPr>
          <p:cNvPr id="65" name="Subtitle 2">
            <a:extLst>
              <a:ext uri="{FF2B5EF4-FFF2-40B4-BE49-F238E27FC236}">
                <a16:creationId xmlns:a16="http://schemas.microsoft.com/office/drawing/2014/main" xmlns="" id="{824EED16-7A3E-714F-AA05-E4D66731AE76}"/>
              </a:ext>
            </a:extLst>
          </p:cNvPr>
          <p:cNvSpPr txBox="1">
            <a:spLocks/>
          </p:cNvSpPr>
          <p:nvPr/>
        </p:nvSpPr>
        <p:spPr>
          <a:xfrm>
            <a:off x="5046134" y="10392427"/>
            <a:ext cx="7890932" cy="8202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3000"/>
              </a:lnSpc>
            </a:pPr>
            <a:r>
              <a:rPr lang="en-US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Private equity has successfully attracted the best and brightest in body America, including top performers from Fortune 500 companies.</a:t>
            </a:r>
          </a:p>
        </p:txBody>
      </p:sp>
      <p:sp>
        <p:nvSpPr>
          <p:cNvPr id="66" name="Subtitle 2">
            <a:extLst>
              <a:ext uri="{FF2B5EF4-FFF2-40B4-BE49-F238E27FC236}">
                <a16:creationId xmlns:a16="http://schemas.microsoft.com/office/drawing/2014/main" xmlns="" id="{24558935-E5BF-F646-A5ED-ACB11B7F05E0}"/>
              </a:ext>
            </a:extLst>
          </p:cNvPr>
          <p:cNvSpPr txBox="1">
            <a:spLocks/>
          </p:cNvSpPr>
          <p:nvPr/>
        </p:nvSpPr>
        <p:spPr>
          <a:xfrm>
            <a:off x="6333066" y="11849158"/>
            <a:ext cx="7005045" cy="8202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3000"/>
              </a:lnSpc>
            </a:pPr>
            <a:r>
              <a:rPr lang="en-US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Private equity has successfully attracted the best and brightest in corporate America, including top performers from.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01E95D34-AEE9-41AB-B413-94F13A5DD72A}"/>
              </a:ext>
            </a:extLst>
          </p:cNvPr>
          <p:cNvSpPr txBox="1"/>
          <p:nvPr/>
        </p:nvSpPr>
        <p:spPr>
          <a:xfrm>
            <a:off x="982133" y="993020"/>
            <a:ext cx="2064761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Информационно-методический компонент </a:t>
            </a:r>
            <a:endParaRPr lang="ru-RU" sz="72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10" name="Рисунок 9" descr="Знак одобрения со сплошной заливкой">
            <a:extLst>
              <a:ext uri="{FF2B5EF4-FFF2-40B4-BE49-F238E27FC236}">
                <a16:creationId xmlns:a16="http://schemas.microsoft.com/office/drawing/2014/main" xmlns="" id="{F07B7F04-7110-4EA4-B2AB-E8DA24A7BC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82133" y="6446211"/>
            <a:ext cx="4061704" cy="4061704"/>
          </a:xfrm>
          <a:prstGeom prst="rect">
            <a:avLst/>
          </a:prstGeom>
        </p:spPr>
      </p:pic>
      <p:sp>
        <p:nvSpPr>
          <p:cNvPr id="40" name="TextBox 39">
            <a:extLst>
              <a:ext uri="{FF2B5EF4-FFF2-40B4-BE49-F238E27FC236}">
                <a16:creationId xmlns:a16="http://schemas.microsoft.com/office/drawing/2014/main" xmlns="" id="{CA7BA397-B201-4ADC-9C44-51191AA8A645}"/>
              </a:ext>
            </a:extLst>
          </p:cNvPr>
          <p:cNvSpPr txBox="1"/>
          <p:nvPr/>
        </p:nvSpPr>
        <p:spPr>
          <a:xfrm>
            <a:off x="4826000" y="6016042"/>
            <a:ext cx="19178961" cy="4524315"/>
          </a:xfrm>
          <a:prstGeom prst="rect">
            <a:avLst/>
          </a:prstGeom>
          <a:noFill/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wrap="square">
            <a:spAutoFit/>
          </a:bodyPr>
          <a:lstStyle/>
          <a:p>
            <a:pPr algn="ctr"/>
            <a:r>
              <a:rPr lang="ru-RU" sz="9600" b="1" dirty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100% оснащенность рабочих мест ИКТ оборудованием и высокоскоростным Интернетом</a:t>
            </a:r>
            <a:endParaRPr lang="ru-RU" sz="80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0583540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4798" y="2580119"/>
            <a:ext cx="10785647" cy="8089236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925939" y="3954505"/>
            <a:ext cx="11660936" cy="874570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01E95D34-AEE9-41AB-B413-94F13A5DD72A}"/>
              </a:ext>
            </a:extLst>
          </p:cNvPr>
          <p:cNvSpPr txBox="1"/>
          <p:nvPr/>
        </p:nvSpPr>
        <p:spPr>
          <a:xfrm>
            <a:off x="1276048" y="244263"/>
            <a:ext cx="2064761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Цифровая-образовательная среда</a:t>
            </a:r>
            <a:endParaRPr lang="ru-RU" sz="72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10" name="Рисунок 9" descr="Знак одобрения со сплошной заливкой">
            <a:extLst>
              <a:ext uri="{FF2B5EF4-FFF2-40B4-BE49-F238E27FC236}">
                <a16:creationId xmlns:a16="http://schemas.microsoft.com/office/drawing/2014/main" xmlns="" id="{F07B7F04-7110-4EA4-B2AB-E8DA24A7BC97}"/>
              </a:ext>
            </a:extLst>
          </p:cNvPr>
          <p:cNvPicPr>
            <a:picLocks noChangeAspect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6"/>
              </a:ext>
            </a:extLst>
          </a:blip>
          <a:stretch>
            <a:fillRect/>
          </a:stretch>
        </p:blipFill>
        <p:spPr>
          <a:xfrm>
            <a:off x="1505918" y="8638503"/>
            <a:ext cx="4061704" cy="4061704"/>
          </a:xfrm>
          <a:prstGeom prst="rect">
            <a:avLst/>
          </a:prstGeom>
        </p:spPr>
      </p:pic>
      <p:sp>
        <p:nvSpPr>
          <p:cNvPr id="8" name="Прямоугольник 7">
            <a:extLst>
              <a:ext uri="{FF2B5EF4-FFF2-40B4-BE49-F238E27FC236}">
                <a16:creationId xmlns:a16="http://schemas.microsoft.com/office/drawing/2014/main" xmlns="" id="{03764A42-87E0-4657-B525-EECA022C6AA8}"/>
              </a:ext>
            </a:extLst>
          </p:cNvPr>
          <p:cNvSpPr/>
          <p:nvPr/>
        </p:nvSpPr>
        <p:spPr>
          <a:xfrm>
            <a:off x="10432681" y="4038201"/>
            <a:ext cx="12647452" cy="1569660"/>
          </a:xfrm>
          <a:prstGeom prst="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96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37 </a:t>
            </a:r>
            <a:r>
              <a:rPr lang="ru-RU" sz="96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ноутбуков</a:t>
            </a:r>
          </a:p>
        </p:txBody>
      </p:sp>
      <p:sp>
        <p:nvSpPr>
          <p:cNvPr id="19" name="Прямоугольник 18">
            <a:extLst>
              <a:ext uri="{FF2B5EF4-FFF2-40B4-BE49-F238E27FC236}">
                <a16:creationId xmlns:a16="http://schemas.microsoft.com/office/drawing/2014/main" xmlns="" id="{D4D49F01-6AA1-438C-9498-E738F224B12B}"/>
              </a:ext>
            </a:extLst>
          </p:cNvPr>
          <p:cNvSpPr/>
          <p:nvPr/>
        </p:nvSpPr>
        <p:spPr>
          <a:xfrm>
            <a:off x="10432681" y="5652905"/>
            <a:ext cx="12647452" cy="1446550"/>
          </a:xfrm>
          <a:prstGeom prst="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3 </a:t>
            </a:r>
            <a:r>
              <a:rPr lang="ru-RU" sz="8800" b="1" cap="none" spc="0" dirty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МФУ</a:t>
            </a:r>
          </a:p>
        </p:txBody>
      </p:sp>
      <p:sp>
        <p:nvSpPr>
          <p:cNvPr id="15" name="Прямоугольник 14">
            <a:extLst>
              <a:ext uri="{FF2B5EF4-FFF2-40B4-BE49-F238E27FC236}">
                <a16:creationId xmlns:a16="http://schemas.microsoft.com/office/drawing/2014/main" xmlns="" id="{D4D49F01-6AA1-438C-9498-E738F224B12B}"/>
              </a:ext>
            </a:extLst>
          </p:cNvPr>
          <p:cNvSpPr/>
          <p:nvPr/>
        </p:nvSpPr>
        <p:spPr>
          <a:xfrm>
            <a:off x="10432681" y="7077919"/>
            <a:ext cx="12647452" cy="1015663"/>
          </a:xfrm>
          <a:prstGeom prst="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60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2</a:t>
            </a:r>
            <a:r>
              <a:rPr lang="ru-RU" sz="60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ru-RU" sz="60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програмно-аппартных</a:t>
            </a:r>
            <a:r>
              <a:rPr lang="ru-RU" sz="60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chemeClr val="bg1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 </a:t>
            </a:r>
            <a:r>
              <a:rPr lang="ru-RU" sz="60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комплекса</a:t>
            </a:r>
            <a:endParaRPr lang="ru-RU" sz="60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  <p:sp>
        <p:nvSpPr>
          <p:cNvPr id="16" name="Прямоугольник 15">
            <a:extLst>
              <a:ext uri="{FF2B5EF4-FFF2-40B4-BE49-F238E27FC236}">
                <a16:creationId xmlns:a16="http://schemas.microsoft.com/office/drawing/2014/main" xmlns="" id="{D4D49F01-6AA1-438C-9498-E738F224B12B}"/>
              </a:ext>
            </a:extLst>
          </p:cNvPr>
          <p:cNvSpPr/>
          <p:nvPr/>
        </p:nvSpPr>
        <p:spPr>
          <a:xfrm>
            <a:off x="10432681" y="8212525"/>
            <a:ext cx="12647452" cy="1446550"/>
          </a:xfrm>
          <a:prstGeom prst="rect">
            <a:avLst/>
          </a:prstGeom>
          <a:noFill/>
          <a:ln w="9525" cap="flat" cmpd="sng" algn="ctr">
            <a:solidFill>
              <a:schemeClr val="accent5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5"/>
          </a:fontRef>
        </p:style>
        <p:txBody>
          <a:bodyPr wrap="square" lIns="91440" tIns="45720" rIns="91440" bIns="45720">
            <a:spAutoFit/>
          </a:bodyPr>
          <a:lstStyle/>
          <a:p>
            <a:pPr algn="ctr"/>
            <a:r>
              <a:rPr lang="ru-RU" sz="8800" b="1" cap="none" spc="0" dirty="0" smtClean="0">
                <a:ln w="12700">
                  <a:solidFill>
                    <a:schemeClr val="accent1"/>
                  </a:solidFill>
                  <a:prstDash val="solid"/>
                </a:ln>
                <a:solidFill>
                  <a:srgbClr val="FF0000"/>
                </a:solidFill>
                <a:effectLst>
                  <a:outerShdw dist="38100" dir="2640000" algn="bl" rotWithShape="0">
                    <a:schemeClr val="accent1"/>
                  </a:outerShdw>
                </a:effectLst>
              </a:rPr>
              <a:t>1 телевизор</a:t>
            </a:r>
            <a:endParaRPr lang="ru-RU" sz="8800" b="1" cap="none" spc="0" dirty="0">
              <a:ln w="12700">
                <a:solidFill>
                  <a:schemeClr val="accent1"/>
                </a:solidFill>
                <a:prstDash val="solid"/>
              </a:ln>
              <a:solidFill>
                <a:srgbClr val="FF0000"/>
              </a:solidFill>
              <a:effectLst>
                <a:outerShdw dist="38100" dir="2640000" algn="bl" rotWithShape="0">
                  <a:schemeClr val="accent1"/>
                </a:outerShdw>
              </a:effectLst>
            </a:endParaRPr>
          </a:p>
        </p:txBody>
      </p:sp>
    </p:spTree>
    <p:extLst>
      <p:ext uri="{BB962C8B-B14F-4D97-AF65-F5344CB8AC3E}">
        <p14:creationId xmlns:p14="http://schemas.microsoft.com/office/powerpoint/2010/main" val="4015369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  <p:bldP spid="19" grpId="0" animBg="1"/>
      <p:bldP spid="15" grpId="0" animBg="1"/>
      <p:bldP spid="16" grpId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Freeform 950">
            <a:extLst>
              <a:ext uri="{FF2B5EF4-FFF2-40B4-BE49-F238E27FC236}">
                <a16:creationId xmlns:a16="http://schemas.microsoft.com/office/drawing/2014/main" xmlns="" id="{D3841B64-2F6D-CC41-8F05-EB61D6CD77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75642" y="7412946"/>
            <a:ext cx="801119" cy="914410"/>
          </a:xfrm>
          <a:custGeom>
            <a:avLst/>
            <a:gdLst>
              <a:gd name="T0" fmla="*/ 1732784 w 259991"/>
              <a:gd name="T1" fmla="*/ 2358694 h 296502"/>
              <a:gd name="T2" fmla="*/ 1732784 w 259991"/>
              <a:gd name="T3" fmla="*/ 2458604 h 296502"/>
              <a:gd name="T4" fmla="*/ 709950 w 259991"/>
              <a:gd name="T5" fmla="*/ 2408653 h 296502"/>
              <a:gd name="T6" fmla="*/ 1418761 w 259991"/>
              <a:gd name="T7" fmla="*/ 1959800 h 296502"/>
              <a:gd name="T8" fmla="*/ 2125940 w 259991"/>
              <a:gd name="T9" fmla="*/ 2009741 h 296502"/>
              <a:gd name="T10" fmla="*/ 1418761 w 259991"/>
              <a:gd name="T11" fmla="*/ 2059693 h 296502"/>
              <a:gd name="T12" fmla="*/ 1418761 w 259991"/>
              <a:gd name="T13" fmla="*/ 1959800 h 296502"/>
              <a:gd name="T14" fmla="*/ 1140070 w 259991"/>
              <a:gd name="T15" fmla="*/ 1959800 h 296502"/>
              <a:gd name="T16" fmla="*/ 1140070 w 259991"/>
              <a:gd name="T17" fmla="*/ 2059693 h 296502"/>
              <a:gd name="T18" fmla="*/ 709950 w 259991"/>
              <a:gd name="T19" fmla="*/ 2009741 h 296502"/>
              <a:gd name="T20" fmla="*/ 1796038 w 259991"/>
              <a:gd name="T21" fmla="*/ 1578244 h 296502"/>
              <a:gd name="T22" fmla="*/ 2125923 w 259991"/>
              <a:gd name="T23" fmla="*/ 1626269 h 296502"/>
              <a:gd name="T24" fmla="*/ 1796038 w 259991"/>
              <a:gd name="T25" fmla="*/ 1678308 h 296502"/>
              <a:gd name="T26" fmla="*/ 1796038 w 259991"/>
              <a:gd name="T27" fmla="*/ 1578244 h 296502"/>
              <a:gd name="T28" fmla="*/ 1524820 w 259991"/>
              <a:gd name="T29" fmla="*/ 1578244 h 296502"/>
              <a:gd name="T30" fmla="*/ 1524820 w 259991"/>
              <a:gd name="T31" fmla="*/ 1678308 h 296502"/>
              <a:gd name="T32" fmla="*/ 709950 w 259991"/>
              <a:gd name="T33" fmla="*/ 1626269 h 296502"/>
              <a:gd name="T34" fmla="*/ 1418761 w 259991"/>
              <a:gd name="T35" fmla="*/ 1179348 h 296502"/>
              <a:gd name="T36" fmla="*/ 2125940 w 259991"/>
              <a:gd name="T37" fmla="*/ 1225602 h 296502"/>
              <a:gd name="T38" fmla="*/ 1418761 w 259991"/>
              <a:gd name="T39" fmla="*/ 1279560 h 296502"/>
              <a:gd name="T40" fmla="*/ 1418761 w 259991"/>
              <a:gd name="T41" fmla="*/ 1179348 h 296502"/>
              <a:gd name="T42" fmla="*/ 1140070 w 259991"/>
              <a:gd name="T43" fmla="*/ 1179348 h 296502"/>
              <a:gd name="T44" fmla="*/ 1140070 w 259991"/>
              <a:gd name="T45" fmla="*/ 1279560 h 296502"/>
              <a:gd name="T46" fmla="*/ 709950 w 259991"/>
              <a:gd name="T47" fmla="*/ 1225602 h 296502"/>
              <a:gd name="T48" fmla="*/ 1796038 w 259991"/>
              <a:gd name="T49" fmla="*/ 780449 h 296502"/>
              <a:gd name="T50" fmla="*/ 2125923 w 259991"/>
              <a:gd name="T51" fmla="*/ 830553 h 296502"/>
              <a:gd name="T52" fmla="*/ 1796038 w 259991"/>
              <a:gd name="T53" fmla="*/ 880641 h 296502"/>
              <a:gd name="T54" fmla="*/ 1796038 w 259991"/>
              <a:gd name="T55" fmla="*/ 780449 h 296502"/>
              <a:gd name="T56" fmla="*/ 1524820 w 259991"/>
              <a:gd name="T57" fmla="*/ 780449 h 296502"/>
              <a:gd name="T58" fmla="*/ 1524820 w 259991"/>
              <a:gd name="T59" fmla="*/ 880641 h 296502"/>
              <a:gd name="T60" fmla="*/ 709950 w 259991"/>
              <a:gd name="T61" fmla="*/ 830553 h 296502"/>
              <a:gd name="T62" fmla="*/ 445371 w 259991"/>
              <a:gd name="T63" fmla="*/ 329535 h 296502"/>
              <a:gd name="T64" fmla="*/ 496391 w 259991"/>
              <a:gd name="T65" fmla="*/ 2746230 h 296502"/>
              <a:gd name="T66" fmla="*/ 2356806 w 259991"/>
              <a:gd name="T67" fmla="*/ 380492 h 296502"/>
              <a:gd name="T68" fmla="*/ 2454918 w 259991"/>
              <a:gd name="T69" fmla="*/ 380492 h 296502"/>
              <a:gd name="T70" fmla="*/ 2403911 w 259991"/>
              <a:gd name="T71" fmla="*/ 2840389 h 296502"/>
              <a:gd name="T72" fmla="*/ 398273 w 259991"/>
              <a:gd name="T73" fmla="*/ 2793319 h 296502"/>
              <a:gd name="T74" fmla="*/ 445371 w 259991"/>
              <a:gd name="T75" fmla="*/ 329535 h 296502"/>
              <a:gd name="T76" fmla="*/ 753094 w 259991"/>
              <a:gd name="T77" fmla="*/ 247983 h 296502"/>
              <a:gd name="T78" fmla="*/ 1941569 w 259991"/>
              <a:gd name="T79" fmla="*/ 393602 h 296502"/>
              <a:gd name="T80" fmla="*/ 2090629 w 259991"/>
              <a:gd name="T81" fmla="*/ 98402 h 296502"/>
              <a:gd name="T82" fmla="*/ 247093 w 259991"/>
              <a:gd name="T83" fmla="*/ 98402 h 296502"/>
              <a:gd name="T84" fmla="*/ 101979 w 259991"/>
              <a:gd name="T85" fmla="*/ 2995239 h 296502"/>
              <a:gd name="T86" fmla="*/ 2592684 w 259991"/>
              <a:gd name="T87" fmla="*/ 3140865 h 296502"/>
              <a:gd name="T88" fmla="*/ 2741745 w 259991"/>
              <a:gd name="T89" fmla="*/ 247983 h 296502"/>
              <a:gd name="T90" fmla="*/ 2184761 w 259991"/>
              <a:gd name="T91" fmla="*/ 98402 h 296502"/>
              <a:gd name="T92" fmla="*/ 1941569 w 259991"/>
              <a:gd name="T93" fmla="*/ 492005 h 296502"/>
              <a:gd name="T94" fmla="*/ 655029 w 259991"/>
              <a:gd name="T95" fmla="*/ 247983 h 296502"/>
              <a:gd name="T96" fmla="*/ 247093 w 259991"/>
              <a:gd name="T97" fmla="*/ 98402 h 296502"/>
              <a:gd name="T98" fmla="*/ 2592684 w 259991"/>
              <a:gd name="T99" fmla="*/ 0 h 296502"/>
              <a:gd name="T100" fmla="*/ 2835873 w 259991"/>
              <a:gd name="T101" fmla="*/ 2995239 h 296502"/>
              <a:gd name="T102" fmla="*/ 247093 w 259991"/>
              <a:gd name="T103" fmla="*/ 3239269 h 296502"/>
              <a:gd name="T104" fmla="*/ 0 w 259991"/>
              <a:gd name="T105" fmla="*/ 247983 h 29650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59991" h="296502">
                <a:moveTo>
                  <a:pt x="69741" y="215900"/>
                </a:moveTo>
                <a:lnTo>
                  <a:pt x="158860" y="215900"/>
                </a:lnTo>
                <a:cubicBezTo>
                  <a:pt x="161366" y="215900"/>
                  <a:pt x="163155" y="217805"/>
                  <a:pt x="163155" y="220472"/>
                </a:cubicBezTo>
                <a:cubicBezTo>
                  <a:pt x="163155" y="223139"/>
                  <a:pt x="161366" y="225044"/>
                  <a:pt x="158860" y="225044"/>
                </a:cubicBezTo>
                <a:lnTo>
                  <a:pt x="69741" y="225044"/>
                </a:lnTo>
                <a:cubicBezTo>
                  <a:pt x="67236" y="225044"/>
                  <a:pt x="65088" y="223139"/>
                  <a:pt x="65088" y="220472"/>
                </a:cubicBezTo>
                <a:cubicBezTo>
                  <a:pt x="65088" y="217805"/>
                  <a:pt x="67236" y="215900"/>
                  <a:pt x="69741" y="215900"/>
                </a:cubicBezTo>
                <a:close/>
                <a:moveTo>
                  <a:pt x="130070" y="179387"/>
                </a:moveTo>
                <a:lnTo>
                  <a:pt x="190248" y="179387"/>
                </a:lnTo>
                <a:cubicBezTo>
                  <a:pt x="192756" y="179387"/>
                  <a:pt x="194905" y="181292"/>
                  <a:pt x="194905" y="183959"/>
                </a:cubicBezTo>
                <a:cubicBezTo>
                  <a:pt x="194905" y="186626"/>
                  <a:pt x="192756" y="188531"/>
                  <a:pt x="190248" y="188531"/>
                </a:cubicBezTo>
                <a:lnTo>
                  <a:pt x="130070" y="188531"/>
                </a:lnTo>
                <a:cubicBezTo>
                  <a:pt x="127562" y="188531"/>
                  <a:pt x="125413" y="186626"/>
                  <a:pt x="125413" y="183959"/>
                </a:cubicBezTo>
                <a:cubicBezTo>
                  <a:pt x="125413" y="181292"/>
                  <a:pt x="127562" y="179387"/>
                  <a:pt x="130070" y="179387"/>
                </a:cubicBezTo>
                <a:close/>
                <a:moveTo>
                  <a:pt x="69748" y="179387"/>
                </a:moveTo>
                <a:lnTo>
                  <a:pt x="104520" y="179387"/>
                </a:lnTo>
                <a:cubicBezTo>
                  <a:pt x="107387" y="179387"/>
                  <a:pt x="109180" y="181292"/>
                  <a:pt x="109180" y="183959"/>
                </a:cubicBezTo>
                <a:cubicBezTo>
                  <a:pt x="109180" y="186626"/>
                  <a:pt x="107387" y="188531"/>
                  <a:pt x="104520" y="188531"/>
                </a:cubicBezTo>
                <a:lnTo>
                  <a:pt x="69748" y="188531"/>
                </a:lnTo>
                <a:cubicBezTo>
                  <a:pt x="67239" y="188531"/>
                  <a:pt x="65088" y="186626"/>
                  <a:pt x="65088" y="183959"/>
                </a:cubicBezTo>
                <a:cubicBezTo>
                  <a:pt x="65088" y="181292"/>
                  <a:pt x="67239" y="179387"/>
                  <a:pt x="69748" y="179387"/>
                </a:cubicBezTo>
                <a:close/>
                <a:moveTo>
                  <a:pt x="164659" y="144462"/>
                </a:moveTo>
                <a:lnTo>
                  <a:pt x="190223" y="144462"/>
                </a:lnTo>
                <a:cubicBezTo>
                  <a:pt x="192743" y="144462"/>
                  <a:pt x="194903" y="146660"/>
                  <a:pt x="194903" y="148858"/>
                </a:cubicBezTo>
                <a:cubicBezTo>
                  <a:pt x="194903" y="151423"/>
                  <a:pt x="192743" y="153621"/>
                  <a:pt x="190223" y="153621"/>
                </a:cubicBezTo>
                <a:lnTo>
                  <a:pt x="164659" y="153621"/>
                </a:lnTo>
                <a:cubicBezTo>
                  <a:pt x="162499" y="153621"/>
                  <a:pt x="160338" y="151423"/>
                  <a:pt x="160338" y="148858"/>
                </a:cubicBezTo>
                <a:cubicBezTo>
                  <a:pt x="160338" y="146660"/>
                  <a:pt x="162499" y="144462"/>
                  <a:pt x="164659" y="144462"/>
                </a:cubicBezTo>
                <a:close/>
                <a:moveTo>
                  <a:pt x="69757" y="144462"/>
                </a:moveTo>
                <a:lnTo>
                  <a:pt x="139794" y="144462"/>
                </a:lnTo>
                <a:cubicBezTo>
                  <a:pt x="142308" y="144462"/>
                  <a:pt x="144104" y="146660"/>
                  <a:pt x="144104" y="148858"/>
                </a:cubicBezTo>
                <a:cubicBezTo>
                  <a:pt x="144104" y="151423"/>
                  <a:pt x="142308" y="153621"/>
                  <a:pt x="139794" y="153621"/>
                </a:cubicBezTo>
                <a:lnTo>
                  <a:pt x="69757" y="153621"/>
                </a:lnTo>
                <a:cubicBezTo>
                  <a:pt x="67243" y="153621"/>
                  <a:pt x="65088" y="151423"/>
                  <a:pt x="65088" y="148858"/>
                </a:cubicBezTo>
                <a:cubicBezTo>
                  <a:pt x="65088" y="146660"/>
                  <a:pt x="67243" y="144462"/>
                  <a:pt x="69757" y="144462"/>
                </a:cubicBezTo>
                <a:close/>
                <a:moveTo>
                  <a:pt x="130070" y="107950"/>
                </a:moveTo>
                <a:lnTo>
                  <a:pt x="190248" y="107950"/>
                </a:lnTo>
                <a:cubicBezTo>
                  <a:pt x="192756" y="107950"/>
                  <a:pt x="194905" y="110067"/>
                  <a:pt x="194905" y="112183"/>
                </a:cubicBezTo>
                <a:cubicBezTo>
                  <a:pt x="194905" y="115006"/>
                  <a:pt x="192756" y="117122"/>
                  <a:pt x="190248" y="117122"/>
                </a:cubicBezTo>
                <a:lnTo>
                  <a:pt x="130070" y="117122"/>
                </a:lnTo>
                <a:cubicBezTo>
                  <a:pt x="127562" y="117122"/>
                  <a:pt x="125413" y="115006"/>
                  <a:pt x="125413" y="112183"/>
                </a:cubicBezTo>
                <a:cubicBezTo>
                  <a:pt x="125413" y="110067"/>
                  <a:pt x="127562" y="107950"/>
                  <a:pt x="130070" y="107950"/>
                </a:cubicBezTo>
                <a:close/>
                <a:moveTo>
                  <a:pt x="69748" y="107950"/>
                </a:moveTo>
                <a:lnTo>
                  <a:pt x="104520" y="107950"/>
                </a:lnTo>
                <a:cubicBezTo>
                  <a:pt x="107387" y="107950"/>
                  <a:pt x="109180" y="110067"/>
                  <a:pt x="109180" y="112183"/>
                </a:cubicBezTo>
                <a:cubicBezTo>
                  <a:pt x="109180" y="115006"/>
                  <a:pt x="107387" y="117122"/>
                  <a:pt x="104520" y="117122"/>
                </a:cubicBezTo>
                <a:lnTo>
                  <a:pt x="69748" y="117122"/>
                </a:lnTo>
                <a:cubicBezTo>
                  <a:pt x="67239" y="117122"/>
                  <a:pt x="65088" y="115006"/>
                  <a:pt x="65088" y="112183"/>
                </a:cubicBezTo>
                <a:cubicBezTo>
                  <a:pt x="65088" y="110067"/>
                  <a:pt x="67239" y="107950"/>
                  <a:pt x="69748" y="107950"/>
                </a:cubicBezTo>
                <a:close/>
                <a:moveTo>
                  <a:pt x="164659" y="71437"/>
                </a:moveTo>
                <a:lnTo>
                  <a:pt x="190223" y="71437"/>
                </a:lnTo>
                <a:cubicBezTo>
                  <a:pt x="192743" y="71437"/>
                  <a:pt x="194903" y="73554"/>
                  <a:pt x="194903" y="76023"/>
                </a:cubicBezTo>
                <a:cubicBezTo>
                  <a:pt x="194903" y="78493"/>
                  <a:pt x="192743" y="80609"/>
                  <a:pt x="190223" y="80609"/>
                </a:cubicBezTo>
                <a:lnTo>
                  <a:pt x="164659" y="80609"/>
                </a:lnTo>
                <a:cubicBezTo>
                  <a:pt x="162499" y="80609"/>
                  <a:pt x="160338" y="78493"/>
                  <a:pt x="160338" y="76023"/>
                </a:cubicBezTo>
                <a:cubicBezTo>
                  <a:pt x="160338" y="73554"/>
                  <a:pt x="162499" y="71437"/>
                  <a:pt x="164659" y="71437"/>
                </a:cubicBezTo>
                <a:close/>
                <a:moveTo>
                  <a:pt x="69757" y="71437"/>
                </a:moveTo>
                <a:lnTo>
                  <a:pt x="139794" y="71437"/>
                </a:lnTo>
                <a:cubicBezTo>
                  <a:pt x="142308" y="71437"/>
                  <a:pt x="144104" y="73554"/>
                  <a:pt x="144104" y="76023"/>
                </a:cubicBezTo>
                <a:cubicBezTo>
                  <a:pt x="144104" y="78493"/>
                  <a:pt x="142308" y="80609"/>
                  <a:pt x="139794" y="80609"/>
                </a:cubicBezTo>
                <a:lnTo>
                  <a:pt x="69757" y="80609"/>
                </a:lnTo>
                <a:cubicBezTo>
                  <a:pt x="67243" y="80609"/>
                  <a:pt x="65088" y="78493"/>
                  <a:pt x="65088" y="76023"/>
                </a:cubicBezTo>
                <a:cubicBezTo>
                  <a:pt x="65088" y="73554"/>
                  <a:pt x="67243" y="71437"/>
                  <a:pt x="69757" y="71437"/>
                </a:cubicBezTo>
                <a:close/>
                <a:moveTo>
                  <a:pt x="40831" y="30162"/>
                </a:moveTo>
                <a:cubicBezTo>
                  <a:pt x="43709" y="30162"/>
                  <a:pt x="45509" y="32317"/>
                  <a:pt x="45509" y="34830"/>
                </a:cubicBezTo>
                <a:lnTo>
                  <a:pt x="45509" y="251372"/>
                </a:lnTo>
                <a:lnTo>
                  <a:pt x="216070" y="251372"/>
                </a:lnTo>
                <a:lnTo>
                  <a:pt x="216070" y="34830"/>
                </a:lnTo>
                <a:cubicBezTo>
                  <a:pt x="216070" y="32317"/>
                  <a:pt x="218229" y="30162"/>
                  <a:pt x="220388" y="30162"/>
                </a:cubicBezTo>
                <a:cubicBezTo>
                  <a:pt x="222906" y="30162"/>
                  <a:pt x="225065" y="32317"/>
                  <a:pt x="225065" y="34830"/>
                </a:cubicBezTo>
                <a:lnTo>
                  <a:pt x="225065" y="255682"/>
                </a:lnTo>
                <a:cubicBezTo>
                  <a:pt x="225065" y="258195"/>
                  <a:pt x="222906" y="259991"/>
                  <a:pt x="220388" y="259991"/>
                </a:cubicBezTo>
                <a:lnTo>
                  <a:pt x="40831" y="259991"/>
                </a:lnTo>
                <a:cubicBezTo>
                  <a:pt x="38312" y="259991"/>
                  <a:pt x="36513" y="258195"/>
                  <a:pt x="36513" y="255682"/>
                </a:cubicBezTo>
                <a:lnTo>
                  <a:pt x="36513" y="34830"/>
                </a:lnTo>
                <a:cubicBezTo>
                  <a:pt x="36513" y="32317"/>
                  <a:pt x="38312" y="30162"/>
                  <a:pt x="40831" y="30162"/>
                </a:cubicBezTo>
                <a:close/>
                <a:moveTo>
                  <a:pt x="69043" y="9007"/>
                </a:moveTo>
                <a:lnTo>
                  <a:pt x="69043" y="22697"/>
                </a:lnTo>
                <a:cubicBezTo>
                  <a:pt x="69043" y="29902"/>
                  <a:pt x="74797" y="36027"/>
                  <a:pt x="82349" y="36027"/>
                </a:cubicBezTo>
                <a:lnTo>
                  <a:pt x="178002" y="36027"/>
                </a:lnTo>
                <a:cubicBezTo>
                  <a:pt x="185194" y="36027"/>
                  <a:pt x="191667" y="29902"/>
                  <a:pt x="191667" y="22697"/>
                </a:cubicBezTo>
                <a:lnTo>
                  <a:pt x="191667" y="9007"/>
                </a:lnTo>
                <a:lnTo>
                  <a:pt x="69043" y="9007"/>
                </a:lnTo>
                <a:close/>
                <a:moveTo>
                  <a:pt x="22655" y="9007"/>
                </a:moveTo>
                <a:cubicBezTo>
                  <a:pt x="15103" y="9007"/>
                  <a:pt x="9349" y="15131"/>
                  <a:pt x="9349" y="22697"/>
                </a:cubicBezTo>
                <a:lnTo>
                  <a:pt x="9349" y="274165"/>
                </a:lnTo>
                <a:cubicBezTo>
                  <a:pt x="9349" y="281371"/>
                  <a:pt x="15103" y="287495"/>
                  <a:pt x="22655" y="287495"/>
                </a:cubicBezTo>
                <a:lnTo>
                  <a:pt x="237695" y="287495"/>
                </a:lnTo>
                <a:cubicBezTo>
                  <a:pt x="245247" y="287495"/>
                  <a:pt x="251360" y="281371"/>
                  <a:pt x="251360" y="274165"/>
                </a:cubicBezTo>
                <a:lnTo>
                  <a:pt x="251360" y="22697"/>
                </a:lnTo>
                <a:cubicBezTo>
                  <a:pt x="251360" y="15131"/>
                  <a:pt x="245247" y="9007"/>
                  <a:pt x="237695" y="9007"/>
                </a:cubicBezTo>
                <a:lnTo>
                  <a:pt x="200297" y="9007"/>
                </a:lnTo>
                <a:lnTo>
                  <a:pt x="200297" y="22697"/>
                </a:lnTo>
                <a:cubicBezTo>
                  <a:pt x="200297" y="34586"/>
                  <a:pt x="190228" y="45034"/>
                  <a:pt x="178002" y="45034"/>
                </a:cubicBezTo>
                <a:lnTo>
                  <a:pt x="82349" y="45034"/>
                </a:lnTo>
                <a:cubicBezTo>
                  <a:pt x="70122" y="45034"/>
                  <a:pt x="60053" y="34586"/>
                  <a:pt x="60053" y="22697"/>
                </a:cubicBezTo>
                <a:lnTo>
                  <a:pt x="60053" y="9007"/>
                </a:lnTo>
                <a:lnTo>
                  <a:pt x="22655" y="9007"/>
                </a:lnTo>
                <a:close/>
                <a:moveTo>
                  <a:pt x="22655" y="0"/>
                </a:moveTo>
                <a:lnTo>
                  <a:pt x="237695" y="0"/>
                </a:lnTo>
                <a:cubicBezTo>
                  <a:pt x="250281" y="0"/>
                  <a:pt x="259991" y="10087"/>
                  <a:pt x="259991" y="22697"/>
                </a:cubicBezTo>
                <a:lnTo>
                  <a:pt x="259991" y="274165"/>
                </a:lnTo>
                <a:cubicBezTo>
                  <a:pt x="259991" y="286414"/>
                  <a:pt x="250281" y="296502"/>
                  <a:pt x="237695" y="296502"/>
                </a:cubicBezTo>
                <a:lnTo>
                  <a:pt x="22655" y="296502"/>
                </a:lnTo>
                <a:cubicBezTo>
                  <a:pt x="10428" y="296502"/>
                  <a:pt x="0" y="286414"/>
                  <a:pt x="0" y="274165"/>
                </a:cubicBezTo>
                <a:lnTo>
                  <a:pt x="0" y="22697"/>
                </a:lnTo>
                <a:cubicBezTo>
                  <a:pt x="0" y="10087"/>
                  <a:pt x="10428" y="0"/>
                  <a:pt x="226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59" name="Freeform 951">
            <a:extLst>
              <a:ext uri="{FF2B5EF4-FFF2-40B4-BE49-F238E27FC236}">
                <a16:creationId xmlns:a16="http://schemas.microsoft.com/office/drawing/2014/main" xmlns="" id="{561E3DE5-16C3-A341-B977-4CAF44ECF3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38112" y="8877819"/>
            <a:ext cx="914410" cy="914410"/>
          </a:xfrm>
          <a:custGeom>
            <a:avLst/>
            <a:gdLst>
              <a:gd name="T0" fmla="*/ 569066 w 296503"/>
              <a:gd name="T1" fmla="*/ 2708419 h 296019"/>
              <a:gd name="T2" fmla="*/ 683277 w 296503"/>
              <a:gd name="T3" fmla="*/ 2161340 h 296019"/>
              <a:gd name="T4" fmla="*/ 998336 w 296503"/>
              <a:gd name="T5" fmla="*/ 2341013 h 296019"/>
              <a:gd name="T6" fmla="*/ 2888737 w 296503"/>
              <a:gd name="T7" fmla="*/ 839582 h 296019"/>
              <a:gd name="T8" fmla="*/ 654142 w 296503"/>
              <a:gd name="T9" fmla="*/ 430365 h 296019"/>
              <a:gd name="T10" fmla="*/ 654142 w 296503"/>
              <a:gd name="T11" fmla="*/ 925568 h 296019"/>
              <a:gd name="T12" fmla="*/ 2408267 w 296503"/>
              <a:gd name="T13" fmla="*/ 356403 h 296019"/>
              <a:gd name="T14" fmla="*/ 927457 w 296503"/>
              <a:gd name="T15" fmla="*/ 2273153 h 296019"/>
              <a:gd name="T16" fmla="*/ 2408267 w 296503"/>
              <a:gd name="T17" fmla="*/ 356403 h 296019"/>
              <a:gd name="T18" fmla="*/ 2076695 w 296503"/>
              <a:gd name="T19" fmla="*/ 258633 h 296019"/>
              <a:gd name="T20" fmla="*/ 2076695 w 296503"/>
              <a:gd name="T21" fmla="*/ 358481 h 296019"/>
              <a:gd name="T22" fmla="*/ 752664 w 296503"/>
              <a:gd name="T23" fmla="*/ 973487 h 296019"/>
              <a:gd name="T24" fmla="*/ 94601 w 296503"/>
              <a:gd name="T25" fmla="*/ 1025404 h 296019"/>
              <a:gd name="T26" fmla="*/ 2880584 w 296503"/>
              <a:gd name="T27" fmla="*/ 3181954 h 296019"/>
              <a:gd name="T28" fmla="*/ 2927862 w 296503"/>
              <a:gd name="T29" fmla="*/ 1125261 h 296019"/>
              <a:gd name="T30" fmla="*/ 2979091 w 296503"/>
              <a:gd name="T31" fmla="*/ 3233868 h 296019"/>
              <a:gd name="T32" fmla="*/ 47278 w 296503"/>
              <a:gd name="T33" fmla="*/ 3281802 h 296019"/>
              <a:gd name="T34" fmla="*/ 0 w 296503"/>
              <a:gd name="T35" fmla="*/ 973487 h 296019"/>
              <a:gd name="T36" fmla="*/ 665956 w 296503"/>
              <a:gd name="T37" fmla="*/ 274616 h 296019"/>
              <a:gd name="T38" fmla="*/ 2620940 w 296503"/>
              <a:gd name="T39" fmla="*/ 136754 h 296019"/>
              <a:gd name="T40" fmla="*/ 2959636 w 296503"/>
              <a:gd name="T41" fmla="*/ 771682 h 296019"/>
              <a:gd name="T42" fmla="*/ 3136852 w 296503"/>
              <a:gd name="T43" fmla="*/ 536092 h 296019"/>
              <a:gd name="T44" fmla="*/ 2798156 w 296503"/>
              <a:gd name="T45" fmla="*/ 136754 h 296019"/>
              <a:gd name="T46" fmla="*/ 2710045 w 296503"/>
              <a:gd name="T47" fmla="*/ 0 h 296019"/>
              <a:gd name="T48" fmla="*/ 3172293 w 296503"/>
              <a:gd name="T49" fmla="*/ 376375 h 296019"/>
              <a:gd name="T50" fmla="*/ 3172293 w 296503"/>
              <a:gd name="T51" fmla="*/ 695822 h 296019"/>
              <a:gd name="T52" fmla="*/ 3054150 w 296503"/>
              <a:gd name="T53" fmla="*/ 867523 h 296019"/>
              <a:gd name="T54" fmla="*/ 3022647 w 296503"/>
              <a:gd name="T55" fmla="*/ 955378 h 296019"/>
              <a:gd name="T56" fmla="*/ 2959636 w 296503"/>
              <a:gd name="T57" fmla="*/ 911446 h 296019"/>
              <a:gd name="T58" fmla="*/ 1214956 w 296503"/>
              <a:gd name="T59" fmla="*/ 2668452 h 296019"/>
              <a:gd name="T60" fmla="*/ 502135 w 296503"/>
              <a:gd name="T61" fmla="*/ 2824216 h 296019"/>
              <a:gd name="T62" fmla="*/ 454887 w 296503"/>
              <a:gd name="T63" fmla="*/ 2764299 h 296019"/>
              <a:gd name="T64" fmla="*/ 620262 w 296503"/>
              <a:gd name="T65" fmla="*/ 2029544 h 296019"/>
              <a:gd name="T66" fmla="*/ 2313736 w 296503"/>
              <a:gd name="T67" fmla="*/ 256560 h 296019"/>
              <a:gd name="T68" fmla="*/ 2380709 w 296503"/>
              <a:gd name="T69" fmla="*/ 188687 h 296019"/>
              <a:gd name="T70" fmla="*/ 2553987 w 296503"/>
              <a:gd name="T71" fmla="*/ 68890 h 29601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96503" h="296019">
                <a:moveTo>
                  <a:pt x="62544" y="194953"/>
                </a:moveTo>
                <a:lnTo>
                  <a:pt x="52090" y="244298"/>
                </a:lnTo>
                <a:lnTo>
                  <a:pt x="101117" y="233853"/>
                </a:lnTo>
                <a:lnTo>
                  <a:pt x="62544" y="194953"/>
                </a:lnTo>
                <a:close/>
                <a:moveTo>
                  <a:pt x="245674" y="57000"/>
                </a:moveTo>
                <a:lnTo>
                  <a:pt x="91383" y="211161"/>
                </a:lnTo>
                <a:lnTo>
                  <a:pt x="110129" y="229891"/>
                </a:lnTo>
                <a:lnTo>
                  <a:pt x="264419" y="75730"/>
                </a:lnTo>
                <a:lnTo>
                  <a:pt x="245674" y="57000"/>
                </a:lnTo>
                <a:close/>
                <a:moveTo>
                  <a:pt x="59876" y="38819"/>
                </a:moveTo>
                <a:lnTo>
                  <a:pt x="15150" y="83487"/>
                </a:lnTo>
                <a:lnTo>
                  <a:pt x="59876" y="83487"/>
                </a:lnTo>
                <a:lnTo>
                  <a:pt x="59876" y="38819"/>
                </a:lnTo>
                <a:close/>
                <a:moveTo>
                  <a:pt x="220439" y="32147"/>
                </a:moveTo>
                <a:lnTo>
                  <a:pt x="66149" y="186308"/>
                </a:lnTo>
                <a:lnTo>
                  <a:pt x="84895" y="205038"/>
                </a:lnTo>
                <a:lnTo>
                  <a:pt x="239185" y="50877"/>
                </a:lnTo>
                <a:lnTo>
                  <a:pt x="220439" y="32147"/>
                </a:lnTo>
                <a:close/>
                <a:moveTo>
                  <a:pt x="64205" y="23329"/>
                </a:moveTo>
                <a:lnTo>
                  <a:pt x="190089" y="23329"/>
                </a:lnTo>
                <a:cubicBezTo>
                  <a:pt x="192614" y="23329"/>
                  <a:pt x="194778" y="25851"/>
                  <a:pt x="194778" y="28012"/>
                </a:cubicBezTo>
                <a:cubicBezTo>
                  <a:pt x="194778" y="30534"/>
                  <a:pt x="192614" y="32335"/>
                  <a:pt x="190089" y="32335"/>
                </a:cubicBezTo>
                <a:lnTo>
                  <a:pt x="68894" y="32335"/>
                </a:lnTo>
                <a:lnTo>
                  <a:pt x="68894" y="87809"/>
                </a:lnTo>
                <a:cubicBezTo>
                  <a:pt x="68894" y="90331"/>
                  <a:pt x="66730" y="92492"/>
                  <a:pt x="64205" y="92492"/>
                </a:cubicBezTo>
                <a:lnTo>
                  <a:pt x="8657" y="92492"/>
                </a:lnTo>
                <a:lnTo>
                  <a:pt x="8657" y="287013"/>
                </a:lnTo>
                <a:lnTo>
                  <a:pt x="263672" y="287013"/>
                </a:lnTo>
                <a:lnTo>
                  <a:pt x="263672" y="105820"/>
                </a:lnTo>
                <a:cubicBezTo>
                  <a:pt x="263672" y="103659"/>
                  <a:pt x="265836" y="101498"/>
                  <a:pt x="268000" y="101498"/>
                </a:cubicBezTo>
                <a:cubicBezTo>
                  <a:pt x="270525" y="101498"/>
                  <a:pt x="272690" y="103659"/>
                  <a:pt x="272690" y="105820"/>
                </a:cubicBezTo>
                <a:lnTo>
                  <a:pt x="272690" y="291696"/>
                </a:lnTo>
                <a:cubicBezTo>
                  <a:pt x="272690" y="293858"/>
                  <a:pt x="270525" y="296019"/>
                  <a:pt x="268000" y="296019"/>
                </a:cubicBezTo>
                <a:lnTo>
                  <a:pt x="4329" y="296019"/>
                </a:lnTo>
                <a:cubicBezTo>
                  <a:pt x="1804" y="296019"/>
                  <a:pt x="0" y="293858"/>
                  <a:pt x="0" y="291696"/>
                </a:cubicBezTo>
                <a:lnTo>
                  <a:pt x="0" y="87809"/>
                </a:lnTo>
                <a:cubicBezTo>
                  <a:pt x="0" y="86729"/>
                  <a:pt x="361" y="85648"/>
                  <a:pt x="1082" y="84567"/>
                </a:cubicBezTo>
                <a:lnTo>
                  <a:pt x="60959" y="24770"/>
                </a:lnTo>
                <a:cubicBezTo>
                  <a:pt x="62041" y="24050"/>
                  <a:pt x="63123" y="23329"/>
                  <a:pt x="64205" y="23329"/>
                </a:cubicBezTo>
                <a:close/>
                <a:moveTo>
                  <a:pt x="239906" y="12336"/>
                </a:moveTo>
                <a:lnTo>
                  <a:pt x="226568" y="25664"/>
                </a:lnTo>
                <a:lnTo>
                  <a:pt x="270908" y="69607"/>
                </a:lnTo>
                <a:lnTo>
                  <a:pt x="284246" y="56280"/>
                </a:lnTo>
                <a:cubicBezTo>
                  <a:pt x="286049" y="54119"/>
                  <a:pt x="287130" y="51237"/>
                  <a:pt x="287130" y="48356"/>
                </a:cubicBezTo>
                <a:cubicBezTo>
                  <a:pt x="287130" y="45114"/>
                  <a:pt x="286049" y="42232"/>
                  <a:pt x="284246" y="40071"/>
                </a:cubicBezTo>
                <a:lnTo>
                  <a:pt x="256128" y="12336"/>
                </a:lnTo>
                <a:cubicBezTo>
                  <a:pt x="251802" y="8014"/>
                  <a:pt x="244592" y="8014"/>
                  <a:pt x="239906" y="12336"/>
                </a:cubicBezTo>
                <a:close/>
                <a:moveTo>
                  <a:pt x="248062" y="0"/>
                </a:moveTo>
                <a:cubicBezTo>
                  <a:pt x="253244" y="0"/>
                  <a:pt x="258471" y="2071"/>
                  <a:pt x="262617" y="6213"/>
                </a:cubicBezTo>
                <a:lnTo>
                  <a:pt x="290374" y="33948"/>
                </a:lnTo>
                <a:cubicBezTo>
                  <a:pt x="294340" y="37550"/>
                  <a:pt x="296503" y="42953"/>
                  <a:pt x="296503" y="48356"/>
                </a:cubicBezTo>
                <a:cubicBezTo>
                  <a:pt x="296503" y="53758"/>
                  <a:pt x="294340" y="58801"/>
                  <a:pt x="290374" y="62763"/>
                </a:cubicBezTo>
                <a:lnTo>
                  <a:pt x="277036" y="75730"/>
                </a:lnTo>
                <a:lnTo>
                  <a:pt x="279560" y="78251"/>
                </a:lnTo>
                <a:cubicBezTo>
                  <a:pt x="281723" y="80412"/>
                  <a:pt x="281723" y="82934"/>
                  <a:pt x="279920" y="84735"/>
                </a:cubicBezTo>
                <a:cubicBezTo>
                  <a:pt x="278839" y="85815"/>
                  <a:pt x="277757" y="86175"/>
                  <a:pt x="276676" y="86175"/>
                </a:cubicBezTo>
                <a:cubicBezTo>
                  <a:pt x="275234" y="86175"/>
                  <a:pt x="274513" y="85815"/>
                  <a:pt x="273431" y="84735"/>
                </a:cubicBezTo>
                <a:lnTo>
                  <a:pt x="270908" y="82213"/>
                </a:lnTo>
                <a:lnTo>
                  <a:pt x="113373" y="239256"/>
                </a:lnTo>
                <a:cubicBezTo>
                  <a:pt x="112652" y="239976"/>
                  <a:pt x="111931" y="240336"/>
                  <a:pt x="111210" y="240697"/>
                </a:cubicBezTo>
                <a:lnTo>
                  <a:pt x="47043" y="254384"/>
                </a:lnTo>
                <a:cubicBezTo>
                  <a:pt x="46683" y="254744"/>
                  <a:pt x="46322" y="254744"/>
                  <a:pt x="45962" y="254744"/>
                </a:cubicBezTo>
                <a:cubicBezTo>
                  <a:pt x="44880" y="254744"/>
                  <a:pt x="43799" y="254024"/>
                  <a:pt x="43078" y="253303"/>
                </a:cubicBezTo>
                <a:cubicBezTo>
                  <a:pt x="41996" y="252223"/>
                  <a:pt x="41275" y="250782"/>
                  <a:pt x="41636" y="249341"/>
                </a:cubicBezTo>
                <a:lnTo>
                  <a:pt x="55334" y="185227"/>
                </a:lnTo>
                <a:cubicBezTo>
                  <a:pt x="55695" y="184507"/>
                  <a:pt x="56055" y="183427"/>
                  <a:pt x="56776" y="183066"/>
                </a:cubicBezTo>
                <a:lnTo>
                  <a:pt x="213950" y="25664"/>
                </a:lnTo>
                <a:lnTo>
                  <a:pt x="211787" y="23142"/>
                </a:lnTo>
                <a:cubicBezTo>
                  <a:pt x="209985" y="21701"/>
                  <a:pt x="209985" y="18820"/>
                  <a:pt x="211787" y="17019"/>
                </a:cubicBezTo>
                <a:cubicBezTo>
                  <a:pt x="213229" y="15218"/>
                  <a:pt x="216474" y="15218"/>
                  <a:pt x="217916" y="17019"/>
                </a:cubicBezTo>
                <a:lnTo>
                  <a:pt x="220439" y="19180"/>
                </a:lnTo>
                <a:lnTo>
                  <a:pt x="233777" y="6213"/>
                </a:lnTo>
                <a:cubicBezTo>
                  <a:pt x="237743" y="2071"/>
                  <a:pt x="242880" y="0"/>
                  <a:pt x="2480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63" name="Freeform 962">
            <a:extLst>
              <a:ext uri="{FF2B5EF4-FFF2-40B4-BE49-F238E27FC236}">
                <a16:creationId xmlns:a16="http://schemas.microsoft.com/office/drawing/2014/main" xmlns="" id="{6F00B4FF-E1E4-8941-840E-34AC2C7204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88299" y="11800233"/>
            <a:ext cx="914408" cy="914408"/>
          </a:xfrm>
          <a:custGeom>
            <a:avLst/>
            <a:gdLst>
              <a:gd name="T0" fmla="*/ 2366518 w 296503"/>
              <a:gd name="T1" fmla="*/ 3140931 h 296504"/>
              <a:gd name="T2" fmla="*/ 2789041 w 296503"/>
              <a:gd name="T3" fmla="*/ 2913052 h 296504"/>
              <a:gd name="T4" fmla="*/ 448790 w 296503"/>
              <a:gd name="T5" fmla="*/ 2913052 h 296504"/>
              <a:gd name="T6" fmla="*/ 873961 w 296503"/>
              <a:gd name="T7" fmla="*/ 3140931 h 296504"/>
              <a:gd name="T8" fmla="*/ 448790 w 296503"/>
              <a:gd name="T9" fmla="*/ 2913052 h 296504"/>
              <a:gd name="T10" fmla="*/ 2058506 w 296503"/>
              <a:gd name="T11" fmla="*/ 2810916 h 296504"/>
              <a:gd name="T12" fmla="*/ 3144446 w 296503"/>
              <a:gd name="T13" fmla="*/ 2127312 h 296504"/>
              <a:gd name="T14" fmla="*/ 98425 w 296503"/>
              <a:gd name="T15" fmla="*/ 2127312 h 296504"/>
              <a:gd name="T16" fmla="*/ 1177096 w 296503"/>
              <a:gd name="T17" fmla="*/ 2810916 h 296504"/>
              <a:gd name="T18" fmla="*/ 98425 w 296503"/>
              <a:gd name="T19" fmla="*/ 2127312 h 296504"/>
              <a:gd name="T20" fmla="*/ 3191833 w 296503"/>
              <a:gd name="T21" fmla="*/ 2029087 h 296504"/>
              <a:gd name="T22" fmla="*/ 3239218 w 296503"/>
              <a:gd name="T23" fmla="*/ 2861985 h 296504"/>
              <a:gd name="T24" fmla="*/ 2887779 w 296503"/>
              <a:gd name="T25" fmla="*/ 2913052 h 296504"/>
              <a:gd name="T26" fmla="*/ 3124704 w 296503"/>
              <a:gd name="T27" fmla="*/ 3140931 h 296504"/>
              <a:gd name="T28" fmla="*/ 3124704 w 296503"/>
              <a:gd name="T29" fmla="*/ 3239143 h 296504"/>
              <a:gd name="T30" fmla="*/ 2022966 w 296503"/>
              <a:gd name="T31" fmla="*/ 3188061 h 296504"/>
              <a:gd name="T32" fmla="*/ 2263860 w 296503"/>
              <a:gd name="T33" fmla="*/ 3140931 h 296504"/>
              <a:gd name="T34" fmla="*/ 2007170 w 296503"/>
              <a:gd name="T35" fmla="*/ 2913052 h 296504"/>
              <a:gd name="T36" fmla="*/ 1959781 w 296503"/>
              <a:gd name="T37" fmla="*/ 2080169 h 296504"/>
              <a:gd name="T38" fmla="*/ 51200 w 296503"/>
              <a:gd name="T39" fmla="*/ 2029087 h 296504"/>
              <a:gd name="T40" fmla="*/ 1279460 w 296503"/>
              <a:gd name="T41" fmla="*/ 2080169 h 296504"/>
              <a:gd name="T42" fmla="*/ 1228284 w 296503"/>
              <a:gd name="T43" fmla="*/ 2913052 h 296504"/>
              <a:gd name="T44" fmla="*/ 976339 w 296503"/>
              <a:gd name="T45" fmla="*/ 3140931 h 296504"/>
              <a:gd name="T46" fmla="*/ 1212529 w 296503"/>
              <a:gd name="T47" fmla="*/ 3188061 h 296504"/>
              <a:gd name="T48" fmla="*/ 118099 w 296503"/>
              <a:gd name="T49" fmla="*/ 3239143 h 296504"/>
              <a:gd name="T50" fmla="*/ 118099 w 296503"/>
              <a:gd name="T51" fmla="*/ 3140931 h 296504"/>
              <a:gd name="T52" fmla="*/ 350375 w 296503"/>
              <a:gd name="T53" fmla="*/ 2913052 h 296504"/>
              <a:gd name="T54" fmla="*/ 0 w 296503"/>
              <a:gd name="T55" fmla="*/ 2861985 h 296504"/>
              <a:gd name="T56" fmla="*/ 51200 w 296503"/>
              <a:gd name="T57" fmla="*/ 2029087 h 296504"/>
              <a:gd name="T58" fmla="*/ 1653077 w 296503"/>
              <a:gd name="T59" fmla="*/ 1296361 h 296504"/>
              <a:gd name="T60" fmla="*/ 3192007 w 296503"/>
              <a:gd name="T61" fmla="*/ 1574566 h 296504"/>
              <a:gd name="T62" fmla="*/ 3192007 w 296503"/>
              <a:gd name="T63" fmla="*/ 1677899 h 296504"/>
              <a:gd name="T64" fmla="*/ 2648843 w 296503"/>
              <a:gd name="T65" fmla="*/ 1956108 h 296504"/>
              <a:gd name="T66" fmla="*/ 2554396 w 296503"/>
              <a:gd name="T67" fmla="*/ 1956108 h 296504"/>
              <a:gd name="T68" fmla="*/ 688799 w 296503"/>
              <a:gd name="T69" fmla="*/ 1677899 h 296504"/>
              <a:gd name="T70" fmla="*/ 641546 w 296503"/>
              <a:gd name="T71" fmla="*/ 2007769 h 296504"/>
              <a:gd name="T72" fmla="*/ 590399 w 296503"/>
              <a:gd name="T73" fmla="*/ 1677899 h 296504"/>
              <a:gd name="T74" fmla="*/ 0 w 296503"/>
              <a:gd name="T75" fmla="*/ 1626222 h 296504"/>
              <a:gd name="T76" fmla="*/ 1554675 w 296503"/>
              <a:gd name="T77" fmla="*/ 1574566 h 296504"/>
              <a:gd name="T78" fmla="*/ 1601901 w 296503"/>
              <a:gd name="T79" fmla="*/ 1248673 h 296504"/>
              <a:gd name="T80" fmla="*/ 1387135 w 296503"/>
              <a:gd name="T81" fmla="*/ 1111497 h 296504"/>
              <a:gd name="T82" fmla="*/ 1809150 w 296503"/>
              <a:gd name="T83" fmla="*/ 882893 h 296504"/>
              <a:gd name="T84" fmla="*/ 1086250 w 296503"/>
              <a:gd name="T85" fmla="*/ 98543 h 296504"/>
              <a:gd name="T86" fmla="*/ 2156921 w 296503"/>
              <a:gd name="T87" fmla="*/ 784346 h 296504"/>
              <a:gd name="T88" fmla="*/ 1086250 w 296503"/>
              <a:gd name="T89" fmla="*/ 98543 h 296504"/>
              <a:gd name="T90" fmla="*/ 2203808 w 296503"/>
              <a:gd name="T91" fmla="*/ 0 h 296504"/>
              <a:gd name="T92" fmla="*/ 2250700 w 296503"/>
              <a:gd name="T93" fmla="*/ 835612 h 296504"/>
              <a:gd name="T94" fmla="*/ 1906835 w 296503"/>
              <a:gd name="T95" fmla="*/ 882893 h 296504"/>
              <a:gd name="T96" fmla="*/ 2141295 w 296503"/>
              <a:gd name="T97" fmla="*/ 1111497 h 296504"/>
              <a:gd name="T98" fmla="*/ 2141295 w 296503"/>
              <a:gd name="T99" fmla="*/ 1210035 h 296504"/>
              <a:gd name="T100" fmla="*/ 1051081 w 296503"/>
              <a:gd name="T101" fmla="*/ 1162737 h 296504"/>
              <a:gd name="T102" fmla="*/ 1289439 w 296503"/>
              <a:gd name="T103" fmla="*/ 1111497 h 296504"/>
              <a:gd name="T104" fmla="*/ 1035446 w 296503"/>
              <a:gd name="T105" fmla="*/ 882893 h 296504"/>
              <a:gd name="T106" fmla="*/ 988555 w 296503"/>
              <a:gd name="T107" fmla="*/ 47276 h 29650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96503" h="296504">
                <a:moveTo>
                  <a:pt x="220595" y="266654"/>
                </a:moveTo>
                <a:lnTo>
                  <a:pt x="216619" y="287513"/>
                </a:lnTo>
                <a:lnTo>
                  <a:pt x="259633" y="287513"/>
                </a:lnTo>
                <a:lnTo>
                  <a:pt x="255295" y="266654"/>
                </a:lnTo>
                <a:lnTo>
                  <a:pt x="220595" y="266654"/>
                </a:lnTo>
                <a:close/>
                <a:moveTo>
                  <a:pt x="41080" y="266654"/>
                </a:moveTo>
                <a:lnTo>
                  <a:pt x="37117" y="287513"/>
                </a:lnTo>
                <a:lnTo>
                  <a:pt x="79999" y="287513"/>
                </a:lnTo>
                <a:lnTo>
                  <a:pt x="76035" y="266654"/>
                </a:lnTo>
                <a:lnTo>
                  <a:pt x="41080" y="266654"/>
                </a:lnTo>
                <a:close/>
                <a:moveTo>
                  <a:pt x="188425" y="194729"/>
                </a:moveTo>
                <a:lnTo>
                  <a:pt x="188425" y="257304"/>
                </a:lnTo>
                <a:lnTo>
                  <a:pt x="287827" y="257304"/>
                </a:lnTo>
                <a:lnTo>
                  <a:pt x="287827" y="194729"/>
                </a:lnTo>
                <a:lnTo>
                  <a:pt x="188425" y="194729"/>
                </a:lnTo>
                <a:close/>
                <a:moveTo>
                  <a:pt x="9009" y="194729"/>
                </a:moveTo>
                <a:lnTo>
                  <a:pt x="9009" y="257304"/>
                </a:lnTo>
                <a:lnTo>
                  <a:pt x="107746" y="257304"/>
                </a:lnTo>
                <a:lnTo>
                  <a:pt x="107746" y="194729"/>
                </a:lnTo>
                <a:lnTo>
                  <a:pt x="9009" y="194729"/>
                </a:lnTo>
                <a:close/>
                <a:moveTo>
                  <a:pt x="183726" y="185738"/>
                </a:moveTo>
                <a:lnTo>
                  <a:pt x="292164" y="185738"/>
                </a:lnTo>
                <a:cubicBezTo>
                  <a:pt x="294694" y="185738"/>
                  <a:pt x="296502" y="187896"/>
                  <a:pt x="296502" y="190413"/>
                </a:cubicBezTo>
                <a:lnTo>
                  <a:pt x="296502" y="261979"/>
                </a:lnTo>
                <a:cubicBezTo>
                  <a:pt x="296502" y="264497"/>
                  <a:pt x="294694" y="266654"/>
                  <a:pt x="292164" y="266654"/>
                </a:cubicBezTo>
                <a:lnTo>
                  <a:pt x="264332" y="266654"/>
                </a:lnTo>
                <a:lnTo>
                  <a:pt x="268669" y="287513"/>
                </a:lnTo>
                <a:lnTo>
                  <a:pt x="286019" y="287513"/>
                </a:lnTo>
                <a:cubicBezTo>
                  <a:pt x="288550" y="287513"/>
                  <a:pt x="290718" y="289311"/>
                  <a:pt x="290718" y="291828"/>
                </a:cubicBezTo>
                <a:cubicBezTo>
                  <a:pt x="290718" y="294346"/>
                  <a:pt x="288550" y="296504"/>
                  <a:pt x="286019" y="296504"/>
                </a:cubicBezTo>
                <a:lnTo>
                  <a:pt x="189871" y="296504"/>
                </a:lnTo>
                <a:cubicBezTo>
                  <a:pt x="187340" y="296504"/>
                  <a:pt x="185172" y="294346"/>
                  <a:pt x="185172" y="291828"/>
                </a:cubicBezTo>
                <a:cubicBezTo>
                  <a:pt x="185172" y="289311"/>
                  <a:pt x="187340" y="287513"/>
                  <a:pt x="189871" y="287513"/>
                </a:cubicBezTo>
                <a:lnTo>
                  <a:pt x="207221" y="287513"/>
                </a:lnTo>
                <a:lnTo>
                  <a:pt x="211558" y="266654"/>
                </a:lnTo>
                <a:lnTo>
                  <a:pt x="183726" y="266654"/>
                </a:lnTo>
                <a:cubicBezTo>
                  <a:pt x="181557" y="266654"/>
                  <a:pt x="179388" y="264497"/>
                  <a:pt x="179388" y="261979"/>
                </a:cubicBezTo>
                <a:lnTo>
                  <a:pt x="179388" y="190413"/>
                </a:lnTo>
                <a:cubicBezTo>
                  <a:pt x="179388" y="187896"/>
                  <a:pt x="181557" y="185738"/>
                  <a:pt x="183726" y="185738"/>
                </a:cubicBezTo>
                <a:close/>
                <a:moveTo>
                  <a:pt x="4685" y="185738"/>
                </a:moveTo>
                <a:lnTo>
                  <a:pt x="112430" y="185738"/>
                </a:lnTo>
                <a:cubicBezTo>
                  <a:pt x="114953" y="185738"/>
                  <a:pt x="117115" y="187896"/>
                  <a:pt x="117115" y="190413"/>
                </a:cubicBezTo>
                <a:lnTo>
                  <a:pt x="117115" y="261979"/>
                </a:lnTo>
                <a:cubicBezTo>
                  <a:pt x="117115" y="264497"/>
                  <a:pt x="114953" y="266654"/>
                  <a:pt x="112430" y="266654"/>
                </a:cubicBezTo>
                <a:lnTo>
                  <a:pt x="85043" y="266654"/>
                </a:lnTo>
                <a:lnTo>
                  <a:pt x="89368" y="287513"/>
                </a:lnTo>
                <a:lnTo>
                  <a:pt x="106304" y="287513"/>
                </a:lnTo>
                <a:cubicBezTo>
                  <a:pt x="108827" y="287513"/>
                  <a:pt x="110989" y="289311"/>
                  <a:pt x="110989" y="291828"/>
                </a:cubicBezTo>
                <a:cubicBezTo>
                  <a:pt x="110989" y="294346"/>
                  <a:pt x="108827" y="296504"/>
                  <a:pt x="106304" y="296504"/>
                </a:cubicBezTo>
                <a:lnTo>
                  <a:pt x="10811" y="296504"/>
                </a:lnTo>
                <a:cubicBezTo>
                  <a:pt x="8288" y="296504"/>
                  <a:pt x="6126" y="294346"/>
                  <a:pt x="6126" y="291828"/>
                </a:cubicBezTo>
                <a:cubicBezTo>
                  <a:pt x="6126" y="289311"/>
                  <a:pt x="8288" y="287513"/>
                  <a:pt x="10811" y="287513"/>
                </a:cubicBezTo>
                <a:lnTo>
                  <a:pt x="27747" y="287513"/>
                </a:lnTo>
                <a:lnTo>
                  <a:pt x="32072" y="266654"/>
                </a:lnTo>
                <a:lnTo>
                  <a:pt x="4685" y="266654"/>
                </a:lnTo>
                <a:cubicBezTo>
                  <a:pt x="2162" y="266654"/>
                  <a:pt x="0" y="264497"/>
                  <a:pt x="0" y="261979"/>
                </a:cubicBezTo>
                <a:lnTo>
                  <a:pt x="0" y="190413"/>
                </a:lnTo>
                <a:cubicBezTo>
                  <a:pt x="0" y="187896"/>
                  <a:pt x="2162" y="185738"/>
                  <a:pt x="4685" y="185738"/>
                </a:cubicBezTo>
                <a:close/>
                <a:moveTo>
                  <a:pt x="146630" y="114300"/>
                </a:moveTo>
                <a:cubicBezTo>
                  <a:pt x="149152" y="114300"/>
                  <a:pt x="151314" y="116119"/>
                  <a:pt x="151314" y="118666"/>
                </a:cubicBezTo>
                <a:lnTo>
                  <a:pt x="151314" y="144132"/>
                </a:lnTo>
                <a:lnTo>
                  <a:pt x="292180" y="144132"/>
                </a:lnTo>
                <a:cubicBezTo>
                  <a:pt x="294702" y="144132"/>
                  <a:pt x="296503" y="146315"/>
                  <a:pt x="296503" y="148861"/>
                </a:cubicBezTo>
                <a:cubicBezTo>
                  <a:pt x="296503" y="151408"/>
                  <a:pt x="294702" y="153591"/>
                  <a:pt x="292180" y="153591"/>
                </a:cubicBezTo>
                <a:lnTo>
                  <a:pt x="242462" y="153591"/>
                </a:lnTo>
                <a:lnTo>
                  <a:pt x="242462" y="179057"/>
                </a:lnTo>
                <a:cubicBezTo>
                  <a:pt x="242462" y="181604"/>
                  <a:pt x="240661" y="183786"/>
                  <a:pt x="238139" y="183786"/>
                </a:cubicBezTo>
                <a:cubicBezTo>
                  <a:pt x="235617" y="183786"/>
                  <a:pt x="233816" y="181604"/>
                  <a:pt x="233816" y="179057"/>
                </a:cubicBezTo>
                <a:lnTo>
                  <a:pt x="233816" y="153591"/>
                </a:lnTo>
                <a:lnTo>
                  <a:pt x="63048" y="153591"/>
                </a:lnTo>
                <a:lnTo>
                  <a:pt x="63048" y="179057"/>
                </a:lnTo>
                <a:cubicBezTo>
                  <a:pt x="63048" y="181604"/>
                  <a:pt x="60886" y="183786"/>
                  <a:pt x="58724" y="183786"/>
                </a:cubicBezTo>
                <a:cubicBezTo>
                  <a:pt x="55842" y="183786"/>
                  <a:pt x="54041" y="181604"/>
                  <a:pt x="54041" y="179057"/>
                </a:cubicBezTo>
                <a:lnTo>
                  <a:pt x="54041" y="153591"/>
                </a:lnTo>
                <a:lnTo>
                  <a:pt x="4684" y="153591"/>
                </a:lnTo>
                <a:cubicBezTo>
                  <a:pt x="2162" y="153591"/>
                  <a:pt x="0" y="151408"/>
                  <a:pt x="0" y="148861"/>
                </a:cubicBezTo>
                <a:cubicBezTo>
                  <a:pt x="0" y="146315"/>
                  <a:pt x="2162" y="144132"/>
                  <a:pt x="4684" y="144132"/>
                </a:cubicBezTo>
                <a:lnTo>
                  <a:pt x="142307" y="144132"/>
                </a:lnTo>
                <a:lnTo>
                  <a:pt x="142307" y="118666"/>
                </a:lnTo>
                <a:cubicBezTo>
                  <a:pt x="142307" y="116119"/>
                  <a:pt x="144469" y="114300"/>
                  <a:pt x="146630" y="114300"/>
                </a:cubicBezTo>
                <a:close/>
                <a:moveTo>
                  <a:pt x="131263" y="80818"/>
                </a:moveTo>
                <a:lnTo>
                  <a:pt x="126971" y="101744"/>
                </a:lnTo>
                <a:lnTo>
                  <a:pt x="169535" y="101744"/>
                </a:lnTo>
                <a:lnTo>
                  <a:pt x="165600" y="80818"/>
                </a:lnTo>
                <a:lnTo>
                  <a:pt x="131263" y="80818"/>
                </a:lnTo>
                <a:close/>
                <a:moveTo>
                  <a:pt x="99430" y="9020"/>
                </a:moveTo>
                <a:lnTo>
                  <a:pt x="99430" y="71798"/>
                </a:lnTo>
                <a:lnTo>
                  <a:pt x="197433" y="71798"/>
                </a:lnTo>
                <a:lnTo>
                  <a:pt x="197433" y="9020"/>
                </a:lnTo>
                <a:lnTo>
                  <a:pt x="99430" y="9020"/>
                </a:lnTo>
                <a:close/>
                <a:moveTo>
                  <a:pt x="94780" y="0"/>
                </a:moveTo>
                <a:lnTo>
                  <a:pt x="201725" y="0"/>
                </a:lnTo>
                <a:cubicBezTo>
                  <a:pt x="204229" y="0"/>
                  <a:pt x="206018" y="1804"/>
                  <a:pt x="206018" y="4329"/>
                </a:cubicBezTo>
                <a:lnTo>
                  <a:pt x="206018" y="76489"/>
                </a:lnTo>
                <a:cubicBezTo>
                  <a:pt x="206018" y="79014"/>
                  <a:pt x="204229" y="80818"/>
                  <a:pt x="201725" y="80818"/>
                </a:cubicBezTo>
                <a:lnTo>
                  <a:pt x="174542" y="80818"/>
                </a:lnTo>
                <a:lnTo>
                  <a:pt x="178834" y="101744"/>
                </a:lnTo>
                <a:lnTo>
                  <a:pt x="196003" y="101744"/>
                </a:lnTo>
                <a:cubicBezTo>
                  <a:pt x="198506" y="101744"/>
                  <a:pt x="200295" y="103909"/>
                  <a:pt x="200295" y="106435"/>
                </a:cubicBezTo>
                <a:cubicBezTo>
                  <a:pt x="200295" y="108599"/>
                  <a:pt x="198506" y="110764"/>
                  <a:pt x="196003" y="110764"/>
                </a:cubicBezTo>
                <a:lnTo>
                  <a:pt x="100861" y="110764"/>
                </a:lnTo>
                <a:cubicBezTo>
                  <a:pt x="98357" y="110764"/>
                  <a:pt x="96211" y="108599"/>
                  <a:pt x="96211" y="106435"/>
                </a:cubicBezTo>
                <a:cubicBezTo>
                  <a:pt x="96211" y="103909"/>
                  <a:pt x="98357" y="101744"/>
                  <a:pt x="100861" y="101744"/>
                </a:cubicBezTo>
                <a:lnTo>
                  <a:pt x="118029" y="101744"/>
                </a:lnTo>
                <a:lnTo>
                  <a:pt x="122321" y="80818"/>
                </a:lnTo>
                <a:lnTo>
                  <a:pt x="94780" y="80818"/>
                </a:lnTo>
                <a:cubicBezTo>
                  <a:pt x="92277" y="80818"/>
                  <a:pt x="90488" y="79014"/>
                  <a:pt x="90488" y="76489"/>
                </a:cubicBezTo>
                <a:lnTo>
                  <a:pt x="90488" y="4329"/>
                </a:lnTo>
                <a:cubicBezTo>
                  <a:pt x="90488" y="1804"/>
                  <a:pt x="92277" y="0"/>
                  <a:pt x="947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64" name="Subtitle 2">
            <a:extLst>
              <a:ext uri="{FF2B5EF4-FFF2-40B4-BE49-F238E27FC236}">
                <a16:creationId xmlns:a16="http://schemas.microsoft.com/office/drawing/2014/main" xmlns="" id="{915BA465-2A82-0D42-BA17-0655803E7829}"/>
              </a:ext>
            </a:extLst>
          </p:cNvPr>
          <p:cNvSpPr txBox="1">
            <a:spLocks/>
          </p:cNvSpPr>
          <p:nvPr/>
        </p:nvSpPr>
        <p:spPr>
          <a:xfrm>
            <a:off x="3467649" y="8923078"/>
            <a:ext cx="9532399" cy="8202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3000"/>
              </a:lnSpc>
            </a:pPr>
            <a:r>
              <a:rPr lang="en-US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Private equity has successfully attracted the best and brightest in corporate America, including top performers from Fortune 500 companies and elite strategy and.</a:t>
            </a:r>
          </a:p>
        </p:txBody>
      </p:sp>
      <p:sp>
        <p:nvSpPr>
          <p:cNvPr id="65" name="Subtitle 2">
            <a:extLst>
              <a:ext uri="{FF2B5EF4-FFF2-40B4-BE49-F238E27FC236}">
                <a16:creationId xmlns:a16="http://schemas.microsoft.com/office/drawing/2014/main" xmlns="" id="{824EED16-7A3E-714F-AA05-E4D66731AE76}"/>
              </a:ext>
            </a:extLst>
          </p:cNvPr>
          <p:cNvSpPr txBox="1">
            <a:spLocks/>
          </p:cNvSpPr>
          <p:nvPr/>
        </p:nvSpPr>
        <p:spPr>
          <a:xfrm>
            <a:off x="5046134" y="10392427"/>
            <a:ext cx="7890932" cy="8202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3000"/>
              </a:lnSpc>
            </a:pPr>
            <a:r>
              <a:rPr lang="en-US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Private equity has successfully attracted the best and brightest in body America, including top performers from Fortune 500 companies.</a:t>
            </a:r>
          </a:p>
        </p:txBody>
      </p:sp>
      <p:sp>
        <p:nvSpPr>
          <p:cNvPr id="66" name="Subtitle 2">
            <a:extLst>
              <a:ext uri="{FF2B5EF4-FFF2-40B4-BE49-F238E27FC236}">
                <a16:creationId xmlns:a16="http://schemas.microsoft.com/office/drawing/2014/main" xmlns="" id="{24558935-E5BF-F646-A5ED-ACB11B7F05E0}"/>
              </a:ext>
            </a:extLst>
          </p:cNvPr>
          <p:cNvSpPr txBox="1">
            <a:spLocks/>
          </p:cNvSpPr>
          <p:nvPr/>
        </p:nvSpPr>
        <p:spPr>
          <a:xfrm>
            <a:off x="6333066" y="11849158"/>
            <a:ext cx="7005045" cy="8202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3000"/>
              </a:lnSpc>
            </a:pPr>
            <a:r>
              <a:rPr lang="en-US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Private equity has successfully attracted the best and brightest in corporate America, including top performers from.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01E95D34-AEE9-41AB-B413-94F13A5DD72A}"/>
              </a:ext>
            </a:extLst>
          </p:cNvPr>
          <p:cNvSpPr txBox="1"/>
          <p:nvPr/>
        </p:nvSpPr>
        <p:spPr>
          <a:xfrm>
            <a:off x="982133" y="993020"/>
            <a:ext cx="2064761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7200" b="1" dirty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Информационно-методический </a:t>
            </a:r>
            <a:r>
              <a:rPr lang="ru-RU" sz="72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компонент</a:t>
            </a:r>
            <a:endParaRPr lang="ru-RU" sz="72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10" name="Рисунок 9" descr="Знак одобрения со сплошной заливкой">
            <a:extLst>
              <a:ext uri="{FF2B5EF4-FFF2-40B4-BE49-F238E27FC236}">
                <a16:creationId xmlns:a16="http://schemas.microsoft.com/office/drawing/2014/main" xmlns="" id="{F07B7F04-7110-4EA4-B2AB-E8DA24A7BC97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82133" y="6446211"/>
            <a:ext cx="4061704" cy="4061704"/>
          </a:xfrm>
          <a:prstGeom prst="rect">
            <a:avLst/>
          </a:prstGeom>
        </p:spPr>
      </p:pic>
      <p:pic>
        <p:nvPicPr>
          <p:cNvPr id="3" name="Рисунок 2">
            <a:extLst>
              <a:ext uri="{FF2B5EF4-FFF2-40B4-BE49-F238E27FC236}">
                <a16:creationId xmlns:a16="http://schemas.microsoft.com/office/drawing/2014/main" xmlns="" id="{E2160AFF-1DAC-400B-90BB-427122B3178C}"/>
              </a:ext>
            </a:extLst>
          </p:cNvPr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4118" y="7062609"/>
            <a:ext cx="5151823" cy="5194827"/>
          </a:xfrm>
          <a:prstGeom prst="rect">
            <a:avLst/>
          </a:prstGeom>
          <a:ln w="57150">
            <a:solidFill>
              <a:schemeClr val="tx1">
                <a:lumMod val="95000"/>
                <a:lumOff val="5000"/>
              </a:schemeClr>
            </a:solidFill>
          </a:ln>
        </p:spPr>
      </p:pic>
      <p:pic>
        <p:nvPicPr>
          <p:cNvPr id="12" name="Рисунок 11">
            <a:extLst>
              <a:ext uri="{FF2B5EF4-FFF2-40B4-BE49-F238E27FC236}">
                <a16:creationId xmlns:a16="http://schemas.microsoft.com/office/drawing/2014/main" xmlns="" id="{7ED1F8E5-05A8-4F74-89F9-ECE46DDC5872}"/>
              </a:ext>
            </a:extLst>
          </p:cNvPr>
          <p:cNvPicPr>
            <a:picLocks noChangeAspect="1"/>
          </p:cNvPicPr>
          <p:nvPr/>
        </p:nvPicPr>
        <p:blipFill rotWithShape="1"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4567" t="22563" r="33987" b="21800"/>
          <a:stretch/>
        </p:blipFill>
        <p:spPr>
          <a:xfrm>
            <a:off x="13338110" y="7062609"/>
            <a:ext cx="5463145" cy="5074600"/>
          </a:xfrm>
          <a:prstGeom prst="rect">
            <a:avLst/>
          </a:prstGeom>
          <a:solidFill>
            <a:schemeClr val="tx1">
              <a:lumMod val="95000"/>
              <a:lumOff val="5000"/>
            </a:schemeClr>
          </a:solidFill>
        </p:spPr>
      </p:pic>
      <p:pic>
        <p:nvPicPr>
          <p:cNvPr id="13" name="Рисунок 12">
            <a:extLst>
              <a:ext uri="{FF2B5EF4-FFF2-40B4-BE49-F238E27FC236}">
                <a16:creationId xmlns:a16="http://schemas.microsoft.com/office/drawing/2014/main" xmlns="" id="{C297EBF7-5057-4B84-921A-E6E5BE5E882B}"/>
              </a:ext>
            </a:extLst>
          </p:cNvPr>
          <p:cNvPicPr>
            <a:picLocks noChangeAspect="1"/>
          </p:cNvPicPr>
          <p:nvPr/>
        </p:nvPicPr>
        <p:blipFill rotWithShape="1">
          <a:blip r:embed="rId7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409" t="11910" r="19003" b="25972"/>
          <a:stretch/>
        </p:blipFill>
        <p:spPr>
          <a:xfrm>
            <a:off x="6154118" y="3808128"/>
            <a:ext cx="12367483" cy="2930175"/>
          </a:xfrm>
          <a:prstGeom prst="rect">
            <a:avLst/>
          </a:prstGeom>
          <a:ln w="76200">
            <a:solidFill>
              <a:srgbClr val="FF0000"/>
            </a:solidFill>
          </a:ln>
        </p:spPr>
      </p:pic>
    </p:spTree>
    <p:extLst>
      <p:ext uri="{BB962C8B-B14F-4D97-AF65-F5344CB8AC3E}">
        <p14:creationId xmlns:p14="http://schemas.microsoft.com/office/powerpoint/2010/main" val="424097188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8" presetClass="entr" presetSubtype="12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500"/>
                            </p:stCondLst>
                            <p:childTnLst>
                              <p:par>
                                <p:cTn id="16" presetID="49" presetClass="entr" presetSubtype="0" decel="10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Freeform 950">
            <a:extLst>
              <a:ext uri="{FF2B5EF4-FFF2-40B4-BE49-F238E27FC236}">
                <a16:creationId xmlns:a16="http://schemas.microsoft.com/office/drawing/2014/main" xmlns="" id="{D3841B64-2F6D-CC41-8F05-EB61D6CD77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75642" y="7412946"/>
            <a:ext cx="801119" cy="914410"/>
          </a:xfrm>
          <a:custGeom>
            <a:avLst/>
            <a:gdLst>
              <a:gd name="T0" fmla="*/ 1732784 w 259991"/>
              <a:gd name="T1" fmla="*/ 2358694 h 296502"/>
              <a:gd name="T2" fmla="*/ 1732784 w 259991"/>
              <a:gd name="T3" fmla="*/ 2458604 h 296502"/>
              <a:gd name="T4" fmla="*/ 709950 w 259991"/>
              <a:gd name="T5" fmla="*/ 2408653 h 296502"/>
              <a:gd name="T6" fmla="*/ 1418761 w 259991"/>
              <a:gd name="T7" fmla="*/ 1959800 h 296502"/>
              <a:gd name="T8" fmla="*/ 2125940 w 259991"/>
              <a:gd name="T9" fmla="*/ 2009741 h 296502"/>
              <a:gd name="T10" fmla="*/ 1418761 w 259991"/>
              <a:gd name="T11" fmla="*/ 2059693 h 296502"/>
              <a:gd name="T12" fmla="*/ 1418761 w 259991"/>
              <a:gd name="T13" fmla="*/ 1959800 h 296502"/>
              <a:gd name="T14" fmla="*/ 1140070 w 259991"/>
              <a:gd name="T15" fmla="*/ 1959800 h 296502"/>
              <a:gd name="T16" fmla="*/ 1140070 w 259991"/>
              <a:gd name="T17" fmla="*/ 2059693 h 296502"/>
              <a:gd name="T18" fmla="*/ 709950 w 259991"/>
              <a:gd name="T19" fmla="*/ 2009741 h 296502"/>
              <a:gd name="T20" fmla="*/ 1796038 w 259991"/>
              <a:gd name="T21" fmla="*/ 1578244 h 296502"/>
              <a:gd name="T22" fmla="*/ 2125923 w 259991"/>
              <a:gd name="T23" fmla="*/ 1626269 h 296502"/>
              <a:gd name="T24" fmla="*/ 1796038 w 259991"/>
              <a:gd name="T25" fmla="*/ 1678308 h 296502"/>
              <a:gd name="T26" fmla="*/ 1796038 w 259991"/>
              <a:gd name="T27" fmla="*/ 1578244 h 296502"/>
              <a:gd name="T28" fmla="*/ 1524820 w 259991"/>
              <a:gd name="T29" fmla="*/ 1578244 h 296502"/>
              <a:gd name="T30" fmla="*/ 1524820 w 259991"/>
              <a:gd name="T31" fmla="*/ 1678308 h 296502"/>
              <a:gd name="T32" fmla="*/ 709950 w 259991"/>
              <a:gd name="T33" fmla="*/ 1626269 h 296502"/>
              <a:gd name="T34" fmla="*/ 1418761 w 259991"/>
              <a:gd name="T35" fmla="*/ 1179348 h 296502"/>
              <a:gd name="T36" fmla="*/ 2125940 w 259991"/>
              <a:gd name="T37" fmla="*/ 1225602 h 296502"/>
              <a:gd name="T38" fmla="*/ 1418761 w 259991"/>
              <a:gd name="T39" fmla="*/ 1279560 h 296502"/>
              <a:gd name="T40" fmla="*/ 1418761 w 259991"/>
              <a:gd name="T41" fmla="*/ 1179348 h 296502"/>
              <a:gd name="T42" fmla="*/ 1140070 w 259991"/>
              <a:gd name="T43" fmla="*/ 1179348 h 296502"/>
              <a:gd name="T44" fmla="*/ 1140070 w 259991"/>
              <a:gd name="T45" fmla="*/ 1279560 h 296502"/>
              <a:gd name="T46" fmla="*/ 709950 w 259991"/>
              <a:gd name="T47" fmla="*/ 1225602 h 296502"/>
              <a:gd name="T48" fmla="*/ 1796038 w 259991"/>
              <a:gd name="T49" fmla="*/ 780449 h 296502"/>
              <a:gd name="T50" fmla="*/ 2125923 w 259991"/>
              <a:gd name="T51" fmla="*/ 830553 h 296502"/>
              <a:gd name="T52" fmla="*/ 1796038 w 259991"/>
              <a:gd name="T53" fmla="*/ 880641 h 296502"/>
              <a:gd name="T54" fmla="*/ 1796038 w 259991"/>
              <a:gd name="T55" fmla="*/ 780449 h 296502"/>
              <a:gd name="T56" fmla="*/ 1524820 w 259991"/>
              <a:gd name="T57" fmla="*/ 780449 h 296502"/>
              <a:gd name="T58" fmla="*/ 1524820 w 259991"/>
              <a:gd name="T59" fmla="*/ 880641 h 296502"/>
              <a:gd name="T60" fmla="*/ 709950 w 259991"/>
              <a:gd name="T61" fmla="*/ 830553 h 296502"/>
              <a:gd name="T62" fmla="*/ 445371 w 259991"/>
              <a:gd name="T63" fmla="*/ 329535 h 296502"/>
              <a:gd name="T64" fmla="*/ 496391 w 259991"/>
              <a:gd name="T65" fmla="*/ 2746230 h 296502"/>
              <a:gd name="T66" fmla="*/ 2356806 w 259991"/>
              <a:gd name="T67" fmla="*/ 380492 h 296502"/>
              <a:gd name="T68" fmla="*/ 2454918 w 259991"/>
              <a:gd name="T69" fmla="*/ 380492 h 296502"/>
              <a:gd name="T70" fmla="*/ 2403911 w 259991"/>
              <a:gd name="T71" fmla="*/ 2840389 h 296502"/>
              <a:gd name="T72" fmla="*/ 398273 w 259991"/>
              <a:gd name="T73" fmla="*/ 2793319 h 296502"/>
              <a:gd name="T74" fmla="*/ 445371 w 259991"/>
              <a:gd name="T75" fmla="*/ 329535 h 296502"/>
              <a:gd name="T76" fmla="*/ 753094 w 259991"/>
              <a:gd name="T77" fmla="*/ 247983 h 296502"/>
              <a:gd name="T78" fmla="*/ 1941569 w 259991"/>
              <a:gd name="T79" fmla="*/ 393602 h 296502"/>
              <a:gd name="T80" fmla="*/ 2090629 w 259991"/>
              <a:gd name="T81" fmla="*/ 98402 h 296502"/>
              <a:gd name="T82" fmla="*/ 247093 w 259991"/>
              <a:gd name="T83" fmla="*/ 98402 h 296502"/>
              <a:gd name="T84" fmla="*/ 101979 w 259991"/>
              <a:gd name="T85" fmla="*/ 2995239 h 296502"/>
              <a:gd name="T86" fmla="*/ 2592684 w 259991"/>
              <a:gd name="T87" fmla="*/ 3140865 h 296502"/>
              <a:gd name="T88" fmla="*/ 2741745 w 259991"/>
              <a:gd name="T89" fmla="*/ 247983 h 296502"/>
              <a:gd name="T90" fmla="*/ 2184761 w 259991"/>
              <a:gd name="T91" fmla="*/ 98402 h 296502"/>
              <a:gd name="T92" fmla="*/ 1941569 w 259991"/>
              <a:gd name="T93" fmla="*/ 492005 h 296502"/>
              <a:gd name="T94" fmla="*/ 655029 w 259991"/>
              <a:gd name="T95" fmla="*/ 247983 h 296502"/>
              <a:gd name="T96" fmla="*/ 247093 w 259991"/>
              <a:gd name="T97" fmla="*/ 98402 h 296502"/>
              <a:gd name="T98" fmla="*/ 2592684 w 259991"/>
              <a:gd name="T99" fmla="*/ 0 h 296502"/>
              <a:gd name="T100" fmla="*/ 2835873 w 259991"/>
              <a:gd name="T101" fmla="*/ 2995239 h 296502"/>
              <a:gd name="T102" fmla="*/ 247093 w 259991"/>
              <a:gd name="T103" fmla="*/ 3239269 h 296502"/>
              <a:gd name="T104" fmla="*/ 0 w 259991"/>
              <a:gd name="T105" fmla="*/ 247983 h 29650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59991" h="296502">
                <a:moveTo>
                  <a:pt x="69741" y="215900"/>
                </a:moveTo>
                <a:lnTo>
                  <a:pt x="158860" y="215900"/>
                </a:lnTo>
                <a:cubicBezTo>
                  <a:pt x="161366" y="215900"/>
                  <a:pt x="163155" y="217805"/>
                  <a:pt x="163155" y="220472"/>
                </a:cubicBezTo>
                <a:cubicBezTo>
                  <a:pt x="163155" y="223139"/>
                  <a:pt x="161366" y="225044"/>
                  <a:pt x="158860" y="225044"/>
                </a:cubicBezTo>
                <a:lnTo>
                  <a:pt x="69741" y="225044"/>
                </a:lnTo>
                <a:cubicBezTo>
                  <a:pt x="67236" y="225044"/>
                  <a:pt x="65088" y="223139"/>
                  <a:pt x="65088" y="220472"/>
                </a:cubicBezTo>
                <a:cubicBezTo>
                  <a:pt x="65088" y="217805"/>
                  <a:pt x="67236" y="215900"/>
                  <a:pt x="69741" y="215900"/>
                </a:cubicBezTo>
                <a:close/>
                <a:moveTo>
                  <a:pt x="130070" y="179387"/>
                </a:moveTo>
                <a:lnTo>
                  <a:pt x="190248" y="179387"/>
                </a:lnTo>
                <a:cubicBezTo>
                  <a:pt x="192756" y="179387"/>
                  <a:pt x="194905" y="181292"/>
                  <a:pt x="194905" y="183959"/>
                </a:cubicBezTo>
                <a:cubicBezTo>
                  <a:pt x="194905" y="186626"/>
                  <a:pt x="192756" y="188531"/>
                  <a:pt x="190248" y="188531"/>
                </a:cubicBezTo>
                <a:lnTo>
                  <a:pt x="130070" y="188531"/>
                </a:lnTo>
                <a:cubicBezTo>
                  <a:pt x="127562" y="188531"/>
                  <a:pt x="125413" y="186626"/>
                  <a:pt x="125413" y="183959"/>
                </a:cubicBezTo>
                <a:cubicBezTo>
                  <a:pt x="125413" y="181292"/>
                  <a:pt x="127562" y="179387"/>
                  <a:pt x="130070" y="179387"/>
                </a:cubicBezTo>
                <a:close/>
                <a:moveTo>
                  <a:pt x="69748" y="179387"/>
                </a:moveTo>
                <a:lnTo>
                  <a:pt x="104520" y="179387"/>
                </a:lnTo>
                <a:cubicBezTo>
                  <a:pt x="107387" y="179387"/>
                  <a:pt x="109180" y="181292"/>
                  <a:pt x="109180" y="183959"/>
                </a:cubicBezTo>
                <a:cubicBezTo>
                  <a:pt x="109180" y="186626"/>
                  <a:pt x="107387" y="188531"/>
                  <a:pt x="104520" y="188531"/>
                </a:cubicBezTo>
                <a:lnTo>
                  <a:pt x="69748" y="188531"/>
                </a:lnTo>
                <a:cubicBezTo>
                  <a:pt x="67239" y="188531"/>
                  <a:pt x="65088" y="186626"/>
                  <a:pt x="65088" y="183959"/>
                </a:cubicBezTo>
                <a:cubicBezTo>
                  <a:pt x="65088" y="181292"/>
                  <a:pt x="67239" y="179387"/>
                  <a:pt x="69748" y="179387"/>
                </a:cubicBezTo>
                <a:close/>
                <a:moveTo>
                  <a:pt x="164659" y="144462"/>
                </a:moveTo>
                <a:lnTo>
                  <a:pt x="190223" y="144462"/>
                </a:lnTo>
                <a:cubicBezTo>
                  <a:pt x="192743" y="144462"/>
                  <a:pt x="194903" y="146660"/>
                  <a:pt x="194903" y="148858"/>
                </a:cubicBezTo>
                <a:cubicBezTo>
                  <a:pt x="194903" y="151423"/>
                  <a:pt x="192743" y="153621"/>
                  <a:pt x="190223" y="153621"/>
                </a:cubicBezTo>
                <a:lnTo>
                  <a:pt x="164659" y="153621"/>
                </a:lnTo>
                <a:cubicBezTo>
                  <a:pt x="162499" y="153621"/>
                  <a:pt x="160338" y="151423"/>
                  <a:pt x="160338" y="148858"/>
                </a:cubicBezTo>
                <a:cubicBezTo>
                  <a:pt x="160338" y="146660"/>
                  <a:pt x="162499" y="144462"/>
                  <a:pt x="164659" y="144462"/>
                </a:cubicBezTo>
                <a:close/>
                <a:moveTo>
                  <a:pt x="69757" y="144462"/>
                </a:moveTo>
                <a:lnTo>
                  <a:pt x="139794" y="144462"/>
                </a:lnTo>
                <a:cubicBezTo>
                  <a:pt x="142308" y="144462"/>
                  <a:pt x="144104" y="146660"/>
                  <a:pt x="144104" y="148858"/>
                </a:cubicBezTo>
                <a:cubicBezTo>
                  <a:pt x="144104" y="151423"/>
                  <a:pt x="142308" y="153621"/>
                  <a:pt x="139794" y="153621"/>
                </a:cubicBezTo>
                <a:lnTo>
                  <a:pt x="69757" y="153621"/>
                </a:lnTo>
                <a:cubicBezTo>
                  <a:pt x="67243" y="153621"/>
                  <a:pt x="65088" y="151423"/>
                  <a:pt x="65088" y="148858"/>
                </a:cubicBezTo>
                <a:cubicBezTo>
                  <a:pt x="65088" y="146660"/>
                  <a:pt x="67243" y="144462"/>
                  <a:pt x="69757" y="144462"/>
                </a:cubicBezTo>
                <a:close/>
                <a:moveTo>
                  <a:pt x="130070" y="107950"/>
                </a:moveTo>
                <a:lnTo>
                  <a:pt x="190248" y="107950"/>
                </a:lnTo>
                <a:cubicBezTo>
                  <a:pt x="192756" y="107950"/>
                  <a:pt x="194905" y="110067"/>
                  <a:pt x="194905" y="112183"/>
                </a:cubicBezTo>
                <a:cubicBezTo>
                  <a:pt x="194905" y="115006"/>
                  <a:pt x="192756" y="117122"/>
                  <a:pt x="190248" y="117122"/>
                </a:cubicBezTo>
                <a:lnTo>
                  <a:pt x="130070" y="117122"/>
                </a:lnTo>
                <a:cubicBezTo>
                  <a:pt x="127562" y="117122"/>
                  <a:pt x="125413" y="115006"/>
                  <a:pt x="125413" y="112183"/>
                </a:cubicBezTo>
                <a:cubicBezTo>
                  <a:pt x="125413" y="110067"/>
                  <a:pt x="127562" y="107950"/>
                  <a:pt x="130070" y="107950"/>
                </a:cubicBezTo>
                <a:close/>
                <a:moveTo>
                  <a:pt x="69748" y="107950"/>
                </a:moveTo>
                <a:lnTo>
                  <a:pt x="104520" y="107950"/>
                </a:lnTo>
                <a:cubicBezTo>
                  <a:pt x="107387" y="107950"/>
                  <a:pt x="109180" y="110067"/>
                  <a:pt x="109180" y="112183"/>
                </a:cubicBezTo>
                <a:cubicBezTo>
                  <a:pt x="109180" y="115006"/>
                  <a:pt x="107387" y="117122"/>
                  <a:pt x="104520" y="117122"/>
                </a:cubicBezTo>
                <a:lnTo>
                  <a:pt x="69748" y="117122"/>
                </a:lnTo>
                <a:cubicBezTo>
                  <a:pt x="67239" y="117122"/>
                  <a:pt x="65088" y="115006"/>
                  <a:pt x="65088" y="112183"/>
                </a:cubicBezTo>
                <a:cubicBezTo>
                  <a:pt x="65088" y="110067"/>
                  <a:pt x="67239" y="107950"/>
                  <a:pt x="69748" y="107950"/>
                </a:cubicBezTo>
                <a:close/>
                <a:moveTo>
                  <a:pt x="164659" y="71437"/>
                </a:moveTo>
                <a:lnTo>
                  <a:pt x="190223" y="71437"/>
                </a:lnTo>
                <a:cubicBezTo>
                  <a:pt x="192743" y="71437"/>
                  <a:pt x="194903" y="73554"/>
                  <a:pt x="194903" y="76023"/>
                </a:cubicBezTo>
                <a:cubicBezTo>
                  <a:pt x="194903" y="78493"/>
                  <a:pt x="192743" y="80609"/>
                  <a:pt x="190223" y="80609"/>
                </a:cubicBezTo>
                <a:lnTo>
                  <a:pt x="164659" y="80609"/>
                </a:lnTo>
                <a:cubicBezTo>
                  <a:pt x="162499" y="80609"/>
                  <a:pt x="160338" y="78493"/>
                  <a:pt x="160338" y="76023"/>
                </a:cubicBezTo>
                <a:cubicBezTo>
                  <a:pt x="160338" y="73554"/>
                  <a:pt x="162499" y="71437"/>
                  <a:pt x="164659" y="71437"/>
                </a:cubicBezTo>
                <a:close/>
                <a:moveTo>
                  <a:pt x="69757" y="71437"/>
                </a:moveTo>
                <a:lnTo>
                  <a:pt x="139794" y="71437"/>
                </a:lnTo>
                <a:cubicBezTo>
                  <a:pt x="142308" y="71437"/>
                  <a:pt x="144104" y="73554"/>
                  <a:pt x="144104" y="76023"/>
                </a:cubicBezTo>
                <a:cubicBezTo>
                  <a:pt x="144104" y="78493"/>
                  <a:pt x="142308" y="80609"/>
                  <a:pt x="139794" y="80609"/>
                </a:cubicBezTo>
                <a:lnTo>
                  <a:pt x="69757" y="80609"/>
                </a:lnTo>
                <a:cubicBezTo>
                  <a:pt x="67243" y="80609"/>
                  <a:pt x="65088" y="78493"/>
                  <a:pt x="65088" y="76023"/>
                </a:cubicBezTo>
                <a:cubicBezTo>
                  <a:pt x="65088" y="73554"/>
                  <a:pt x="67243" y="71437"/>
                  <a:pt x="69757" y="71437"/>
                </a:cubicBezTo>
                <a:close/>
                <a:moveTo>
                  <a:pt x="40831" y="30162"/>
                </a:moveTo>
                <a:cubicBezTo>
                  <a:pt x="43709" y="30162"/>
                  <a:pt x="45509" y="32317"/>
                  <a:pt x="45509" y="34830"/>
                </a:cubicBezTo>
                <a:lnTo>
                  <a:pt x="45509" y="251372"/>
                </a:lnTo>
                <a:lnTo>
                  <a:pt x="216070" y="251372"/>
                </a:lnTo>
                <a:lnTo>
                  <a:pt x="216070" y="34830"/>
                </a:lnTo>
                <a:cubicBezTo>
                  <a:pt x="216070" y="32317"/>
                  <a:pt x="218229" y="30162"/>
                  <a:pt x="220388" y="30162"/>
                </a:cubicBezTo>
                <a:cubicBezTo>
                  <a:pt x="222906" y="30162"/>
                  <a:pt x="225065" y="32317"/>
                  <a:pt x="225065" y="34830"/>
                </a:cubicBezTo>
                <a:lnTo>
                  <a:pt x="225065" y="255682"/>
                </a:lnTo>
                <a:cubicBezTo>
                  <a:pt x="225065" y="258195"/>
                  <a:pt x="222906" y="259991"/>
                  <a:pt x="220388" y="259991"/>
                </a:cubicBezTo>
                <a:lnTo>
                  <a:pt x="40831" y="259991"/>
                </a:lnTo>
                <a:cubicBezTo>
                  <a:pt x="38312" y="259991"/>
                  <a:pt x="36513" y="258195"/>
                  <a:pt x="36513" y="255682"/>
                </a:cubicBezTo>
                <a:lnTo>
                  <a:pt x="36513" y="34830"/>
                </a:lnTo>
                <a:cubicBezTo>
                  <a:pt x="36513" y="32317"/>
                  <a:pt x="38312" y="30162"/>
                  <a:pt x="40831" y="30162"/>
                </a:cubicBezTo>
                <a:close/>
                <a:moveTo>
                  <a:pt x="69043" y="9007"/>
                </a:moveTo>
                <a:lnTo>
                  <a:pt x="69043" y="22697"/>
                </a:lnTo>
                <a:cubicBezTo>
                  <a:pt x="69043" y="29902"/>
                  <a:pt x="74797" y="36027"/>
                  <a:pt x="82349" y="36027"/>
                </a:cubicBezTo>
                <a:lnTo>
                  <a:pt x="178002" y="36027"/>
                </a:lnTo>
                <a:cubicBezTo>
                  <a:pt x="185194" y="36027"/>
                  <a:pt x="191667" y="29902"/>
                  <a:pt x="191667" y="22697"/>
                </a:cubicBezTo>
                <a:lnTo>
                  <a:pt x="191667" y="9007"/>
                </a:lnTo>
                <a:lnTo>
                  <a:pt x="69043" y="9007"/>
                </a:lnTo>
                <a:close/>
                <a:moveTo>
                  <a:pt x="22655" y="9007"/>
                </a:moveTo>
                <a:cubicBezTo>
                  <a:pt x="15103" y="9007"/>
                  <a:pt x="9349" y="15131"/>
                  <a:pt x="9349" y="22697"/>
                </a:cubicBezTo>
                <a:lnTo>
                  <a:pt x="9349" y="274165"/>
                </a:lnTo>
                <a:cubicBezTo>
                  <a:pt x="9349" y="281371"/>
                  <a:pt x="15103" y="287495"/>
                  <a:pt x="22655" y="287495"/>
                </a:cubicBezTo>
                <a:lnTo>
                  <a:pt x="237695" y="287495"/>
                </a:lnTo>
                <a:cubicBezTo>
                  <a:pt x="245247" y="287495"/>
                  <a:pt x="251360" y="281371"/>
                  <a:pt x="251360" y="274165"/>
                </a:cubicBezTo>
                <a:lnTo>
                  <a:pt x="251360" y="22697"/>
                </a:lnTo>
                <a:cubicBezTo>
                  <a:pt x="251360" y="15131"/>
                  <a:pt x="245247" y="9007"/>
                  <a:pt x="237695" y="9007"/>
                </a:cubicBezTo>
                <a:lnTo>
                  <a:pt x="200297" y="9007"/>
                </a:lnTo>
                <a:lnTo>
                  <a:pt x="200297" y="22697"/>
                </a:lnTo>
                <a:cubicBezTo>
                  <a:pt x="200297" y="34586"/>
                  <a:pt x="190228" y="45034"/>
                  <a:pt x="178002" y="45034"/>
                </a:cubicBezTo>
                <a:lnTo>
                  <a:pt x="82349" y="45034"/>
                </a:lnTo>
                <a:cubicBezTo>
                  <a:pt x="70122" y="45034"/>
                  <a:pt x="60053" y="34586"/>
                  <a:pt x="60053" y="22697"/>
                </a:cubicBezTo>
                <a:lnTo>
                  <a:pt x="60053" y="9007"/>
                </a:lnTo>
                <a:lnTo>
                  <a:pt x="22655" y="9007"/>
                </a:lnTo>
                <a:close/>
                <a:moveTo>
                  <a:pt x="22655" y="0"/>
                </a:moveTo>
                <a:lnTo>
                  <a:pt x="237695" y="0"/>
                </a:lnTo>
                <a:cubicBezTo>
                  <a:pt x="250281" y="0"/>
                  <a:pt x="259991" y="10087"/>
                  <a:pt x="259991" y="22697"/>
                </a:cubicBezTo>
                <a:lnTo>
                  <a:pt x="259991" y="274165"/>
                </a:lnTo>
                <a:cubicBezTo>
                  <a:pt x="259991" y="286414"/>
                  <a:pt x="250281" y="296502"/>
                  <a:pt x="237695" y="296502"/>
                </a:cubicBezTo>
                <a:lnTo>
                  <a:pt x="22655" y="296502"/>
                </a:lnTo>
                <a:cubicBezTo>
                  <a:pt x="10428" y="296502"/>
                  <a:pt x="0" y="286414"/>
                  <a:pt x="0" y="274165"/>
                </a:cubicBezTo>
                <a:lnTo>
                  <a:pt x="0" y="22697"/>
                </a:lnTo>
                <a:cubicBezTo>
                  <a:pt x="0" y="10087"/>
                  <a:pt x="10428" y="0"/>
                  <a:pt x="226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59" name="Freeform 951">
            <a:extLst>
              <a:ext uri="{FF2B5EF4-FFF2-40B4-BE49-F238E27FC236}">
                <a16:creationId xmlns:a16="http://schemas.microsoft.com/office/drawing/2014/main" xmlns="" id="{561E3DE5-16C3-A341-B977-4CAF44ECF3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38112" y="8877819"/>
            <a:ext cx="914410" cy="914410"/>
          </a:xfrm>
          <a:custGeom>
            <a:avLst/>
            <a:gdLst>
              <a:gd name="T0" fmla="*/ 569066 w 296503"/>
              <a:gd name="T1" fmla="*/ 2708419 h 296019"/>
              <a:gd name="T2" fmla="*/ 683277 w 296503"/>
              <a:gd name="T3" fmla="*/ 2161340 h 296019"/>
              <a:gd name="T4" fmla="*/ 998336 w 296503"/>
              <a:gd name="T5" fmla="*/ 2341013 h 296019"/>
              <a:gd name="T6" fmla="*/ 2888737 w 296503"/>
              <a:gd name="T7" fmla="*/ 839582 h 296019"/>
              <a:gd name="T8" fmla="*/ 654142 w 296503"/>
              <a:gd name="T9" fmla="*/ 430365 h 296019"/>
              <a:gd name="T10" fmla="*/ 654142 w 296503"/>
              <a:gd name="T11" fmla="*/ 925568 h 296019"/>
              <a:gd name="T12" fmla="*/ 2408267 w 296503"/>
              <a:gd name="T13" fmla="*/ 356403 h 296019"/>
              <a:gd name="T14" fmla="*/ 927457 w 296503"/>
              <a:gd name="T15" fmla="*/ 2273153 h 296019"/>
              <a:gd name="T16" fmla="*/ 2408267 w 296503"/>
              <a:gd name="T17" fmla="*/ 356403 h 296019"/>
              <a:gd name="T18" fmla="*/ 2076695 w 296503"/>
              <a:gd name="T19" fmla="*/ 258633 h 296019"/>
              <a:gd name="T20" fmla="*/ 2076695 w 296503"/>
              <a:gd name="T21" fmla="*/ 358481 h 296019"/>
              <a:gd name="T22" fmla="*/ 752664 w 296503"/>
              <a:gd name="T23" fmla="*/ 973487 h 296019"/>
              <a:gd name="T24" fmla="*/ 94601 w 296503"/>
              <a:gd name="T25" fmla="*/ 1025404 h 296019"/>
              <a:gd name="T26" fmla="*/ 2880584 w 296503"/>
              <a:gd name="T27" fmla="*/ 3181954 h 296019"/>
              <a:gd name="T28" fmla="*/ 2927862 w 296503"/>
              <a:gd name="T29" fmla="*/ 1125261 h 296019"/>
              <a:gd name="T30" fmla="*/ 2979091 w 296503"/>
              <a:gd name="T31" fmla="*/ 3233868 h 296019"/>
              <a:gd name="T32" fmla="*/ 47278 w 296503"/>
              <a:gd name="T33" fmla="*/ 3281802 h 296019"/>
              <a:gd name="T34" fmla="*/ 0 w 296503"/>
              <a:gd name="T35" fmla="*/ 973487 h 296019"/>
              <a:gd name="T36" fmla="*/ 665956 w 296503"/>
              <a:gd name="T37" fmla="*/ 274616 h 296019"/>
              <a:gd name="T38" fmla="*/ 2620940 w 296503"/>
              <a:gd name="T39" fmla="*/ 136754 h 296019"/>
              <a:gd name="T40" fmla="*/ 2959636 w 296503"/>
              <a:gd name="T41" fmla="*/ 771682 h 296019"/>
              <a:gd name="T42" fmla="*/ 3136852 w 296503"/>
              <a:gd name="T43" fmla="*/ 536092 h 296019"/>
              <a:gd name="T44" fmla="*/ 2798156 w 296503"/>
              <a:gd name="T45" fmla="*/ 136754 h 296019"/>
              <a:gd name="T46" fmla="*/ 2710045 w 296503"/>
              <a:gd name="T47" fmla="*/ 0 h 296019"/>
              <a:gd name="T48" fmla="*/ 3172293 w 296503"/>
              <a:gd name="T49" fmla="*/ 376375 h 296019"/>
              <a:gd name="T50" fmla="*/ 3172293 w 296503"/>
              <a:gd name="T51" fmla="*/ 695822 h 296019"/>
              <a:gd name="T52" fmla="*/ 3054150 w 296503"/>
              <a:gd name="T53" fmla="*/ 867523 h 296019"/>
              <a:gd name="T54" fmla="*/ 3022647 w 296503"/>
              <a:gd name="T55" fmla="*/ 955378 h 296019"/>
              <a:gd name="T56" fmla="*/ 2959636 w 296503"/>
              <a:gd name="T57" fmla="*/ 911446 h 296019"/>
              <a:gd name="T58" fmla="*/ 1214956 w 296503"/>
              <a:gd name="T59" fmla="*/ 2668452 h 296019"/>
              <a:gd name="T60" fmla="*/ 502135 w 296503"/>
              <a:gd name="T61" fmla="*/ 2824216 h 296019"/>
              <a:gd name="T62" fmla="*/ 454887 w 296503"/>
              <a:gd name="T63" fmla="*/ 2764299 h 296019"/>
              <a:gd name="T64" fmla="*/ 620262 w 296503"/>
              <a:gd name="T65" fmla="*/ 2029544 h 296019"/>
              <a:gd name="T66" fmla="*/ 2313736 w 296503"/>
              <a:gd name="T67" fmla="*/ 256560 h 296019"/>
              <a:gd name="T68" fmla="*/ 2380709 w 296503"/>
              <a:gd name="T69" fmla="*/ 188687 h 296019"/>
              <a:gd name="T70" fmla="*/ 2553987 w 296503"/>
              <a:gd name="T71" fmla="*/ 68890 h 29601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96503" h="296019">
                <a:moveTo>
                  <a:pt x="62544" y="194953"/>
                </a:moveTo>
                <a:lnTo>
                  <a:pt x="52090" y="244298"/>
                </a:lnTo>
                <a:lnTo>
                  <a:pt x="101117" y="233853"/>
                </a:lnTo>
                <a:lnTo>
                  <a:pt x="62544" y="194953"/>
                </a:lnTo>
                <a:close/>
                <a:moveTo>
                  <a:pt x="245674" y="57000"/>
                </a:moveTo>
                <a:lnTo>
                  <a:pt x="91383" y="211161"/>
                </a:lnTo>
                <a:lnTo>
                  <a:pt x="110129" y="229891"/>
                </a:lnTo>
                <a:lnTo>
                  <a:pt x="264419" y="75730"/>
                </a:lnTo>
                <a:lnTo>
                  <a:pt x="245674" y="57000"/>
                </a:lnTo>
                <a:close/>
                <a:moveTo>
                  <a:pt x="59876" y="38819"/>
                </a:moveTo>
                <a:lnTo>
                  <a:pt x="15150" y="83487"/>
                </a:lnTo>
                <a:lnTo>
                  <a:pt x="59876" y="83487"/>
                </a:lnTo>
                <a:lnTo>
                  <a:pt x="59876" y="38819"/>
                </a:lnTo>
                <a:close/>
                <a:moveTo>
                  <a:pt x="220439" y="32147"/>
                </a:moveTo>
                <a:lnTo>
                  <a:pt x="66149" y="186308"/>
                </a:lnTo>
                <a:lnTo>
                  <a:pt x="84895" y="205038"/>
                </a:lnTo>
                <a:lnTo>
                  <a:pt x="239185" y="50877"/>
                </a:lnTo>
                <a:lnTo>
                  <a:pt x="220439" y="32147"/>
                </a:lnTo>
                <a:close/>
                <a:moveTo>
                  <a:pt x="64205" y="23329"/>
                </a:moveTo>
                <a:lnTo>
                  <a:pt x="190089" y="23329"/>
                </a:lnTo>
                <a:cubicBezTo>
                  <a:pt x="192614" y="23329"/>
                  <a:pt x="194778" y="25851"/>
                  <a:pt x="194778" y="28012"/>
                </a:cubicBezTo>
                <a:cubicBezTo>
                  <a:pt x="194778" y="30534"/>
                  <a:pt x="192614" y="32335"/>
                  <a:pt x="190089" y="32335"/>
                </a:cubicBezTo>
                <a:lnTo>
                  <a:pt x="68894" y="32335"/>
                </a:lnTo>
                <a:lnTo>
                  <a:pt x="68894" y="87809"/>
                </a:lnTo>
                <a:cubicBezTo>
                  <a:pt x="68894" y="90331"/>
                  <a:pt x="66730" y="92492"/>
                  <a:pt x="64205" y="92492"/>
                </a:cubicBezTo>
                <a:lnTo>
                  <a:pt x="8657" y="92492"/>
                </a:lnTo>
                <a:lnTo>
                  <a:pt x="8657" y="287013"/>
                </a:lnTo>
                <a:lnTo>
                  <a:pt x="263672" y="287013"/>
                </a:lnTo>
                <a:lnTo>
                  <a:pt x="263672" y="105820"/>
                </a:lnTo>
                <a:cubicBezTo>
                  <a:pt x="263672" y="103659"/>
                  <a:pt x="265836" y="101498"/>
                  <a:pt x="268000" y="101498"/>
                </a:cubicBezTo>
                <a:cubicBezTo>
                  <a:pt x="270525" y="101498"/>
                  <a:pt x="272690" y="103659"/>
                  <a:pt x="272690" y="105820"/>
                </a:cubicBezTo>
                <a:lnTo>
                  <a:pt x="272690" y="291696"/>
                </a:lnTo>
                <a:cubicBezTo>
                  <a:pt x="272690" y="293858"/>
                  <a:pt x="270525" y="296019"/>
                  <a:pt x="268000" y="296019"/>
                </a:cubicBezTo>
                <a:lnTo>
                  <a:pt x="4329" y="296019"/>
                </a:lnTo>
                <a:cubicBezTo>
                  <a:pt x="1804" y="296019"/>
                  <a:pt x="0" y="293858"/>
                  <a:pt x="0" y="291696"/>
                </a:cubicBezTo>
                <a:lnTo>
                  <a:pt x="0" y="87809"/>
                </a:lnTo>
                <a:cubicBezTo>
                  <a:pt x="0" y="86729"/>
                  <a:pt x="361" y="85648"/>
                  <a:pt x="1082" y="84567"/>
                </a:cubicBezTo>
                <a:lnTo>
                  <a:pt x="60959" y="24770"/>
                </a:lnTo>
                <a:cubicBezTo>
                  <a:pt x="62041" y="24050"/>
                  <a:pt x="63123" y="23329"/>
                  <a:pt x="64205" y="23329"/>
                </a:cubicBezTo>
                <a:close/>
                <a:moveTo>
                  <a:pt x="239906" y="12336"/>
                </a:moveTo>
                <a:lnTo>
                  <a:pt x="226568" y="25664"/>
                </a:lnTo>
                <a:lnTo>
                  <a:pt x="270908" y="69607"/>
                </a:lnTo>
                <a:lnTo>
                  <a:pt x="284246" y="56280"/>
                </a:lnTo>
                <a:cubicBezTo>
                  <a:pt x="286049" y="54119"/>
                  <a:pt x="287130" y="51237"/>
                  <a:pt x="287130" y="48356"/>
                </a:cubicBezTo>
                <a:cubicBezTo>
                  <a:pt x="287130" y="45114"/>
                  <a:pt x="286049" y="42232"/>
                  <a:pt x="284246" y="40071"/>
                </a:cubicBezTo>
                <a:lnTo>
                  <a:pt x="256128" y="12336"/>
                </a:lnTo>
                <a:cubicBezTo>
                  <a:pt x="251802" y="8014"/>
                  <a:pt x="244592" y="8014"/>
                  <a:pt x="239906" y="12336"/>
                </a:cubicBezTo>
                <a:close/>
                <a:moveTo>
                  <a:pt x="248062" y="0"/>
                </a:moveTo>
                <a:cubicBezTo>
                  <a:pt x="253244" y="0"/>
                  <a:pt x="258471" y="2071"/>
                  <a:pt x="262617" y="6213"/>
                </a:cubicBezTo>
                <a:lnTo>
                  <a:pt x="290374" y="33948"/>
                </a:lnTo>
                <a:cubicBezTo>
                  <a:pt x="294340" y="37550"/>
                  <a:pt x="296503" y="42953"/>
                  <a:pt x="296503" y="48356"/>
                </a:cubicBezTo>
                <a:cubicBezTo>
                  <a:pt x="296503" y="53758"/>
                  <a:pt x="294340" y="58801"/>
                  <a:pt x="290374" y="62763"/>
                </a:cubicBezTo>
                <a:lnTo>
                  <a:pt x="277036" y="75730"/>
                </a:lnTo>
                <a:lnTo>
                  <a:pt x="279560" y="78251"/>
                </a:lnTo>
                <a:cubicBezTo>
                  <a:pt x="281723" y="80412"/>
                  <a:pt x="281723" y="82934"/>
                  <a:pt x="279920" y="84735"/>
                </a:cubicBezTo>
                <a:cubicBezTo>
                  <a:pt x="278839" y="85815"/>
                  <a:pt x="277757" y="86175"/>
                  <a:pt x="276676" y="86175"/>
                </a:cubicBezTo>
                <a:cubicBezTo>
                  <a:pt x="275234" y="86175"/>
                  <a:pt x="274513" y="85815"/>
                  <a:pt x="273431" y="84735"/>
                </a:cubicBezTo>
                <a:lnTo>
                  <a:pt x="270908" y="82213"/>
                </a:lnTo>
                <a:lnTo>
                  <a:pt x="113373" y="239256"/>
                </a:lnTo>
                <a:cubicBezTo>
                  <a:pt x="112652" y="239976"/>
                  <a:pt x="111931" y="240336"/>
                  <a:pt x="111210" y="240697"/>
                </a:cubicBezTo>
                <a:lnTo>
                  <a:pt x="47043" y="254384"/>
                </a:lnTo>
                <a:cubicBezTo>
                  <a:pt x="46683" y="254744"/>
                  <a:pt x="46322" y="254744"/>
                  <a:pt x="45962" y="254744"/>
                </a:cubicBezTo>
                <a:cubicBezTo>
                  <a:pt x="44880" y="254744"/>
                  <a:pt x="43799" y="254024"/>
                  <a:pt x="43078" y="253303"/>
                </a:cubicBezTo>
                <a:cubicBezTo>
                  <a:pt x="41996" y="252223"/>
                  <a:pt x="41275" y="250782"/>
                  <a:pt x="41636" y="249341"/>
                </a:cubicBezTo>
                <a:lnTo>
                  <a:pt x="55334" y="185227"/>
                </a:lnTo>
                <a:cubicBezTo>
                  <a:pt x="55695" y="184507"/>
                  <a:pt x="56055" y="183427"/>
                  <a:pt x="56776" y="183066"/>
                </a:cubicBezTo>
                <a:lnTo>
                  <a:pt x="213950" y="25664"/>
                </a:lnTo>
                <a:lnTo>
                  <a:pt x="211787" y="23142"/>
                </a:lnTo>
                <a:cubicBezTo>
                  <a:pt x="209985" y="21701"/>
                  <a:pt x="209985" y="18820"/>
                  <a:pt x="211787" y="17019"/>
                </a:cubicBezTo>
                <a:cubicBezTo>
                  <a:pt x="213229" y="15218"/>
                  <a:pt x="216474" y="15218"/>
                  <a:pt x="217916" y="17019"/>
                </a:cubicBezTo>
                <a:lnTo>
                  <a:pt x="220439" y="19180"/>
                </a:lnTo>
                <a:lnTo>
                  <a:pt x="233777" y="6213"/>
                </a:lnTo>
                <a:cubicBezTo>
                  <a:pt x="237743" y="2071"/>
                  <a:pt x="242880" y="0"/>
                  <a:pt x="2480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63" name="Freeform 962">
            <a:extLst>
              <a:ext uri="{FF2B5EF4-FFF2-40B4-BE49-F238E27FC236}">
                <a16:creationId xmlns:a16="http://schemas.microsoft.com/office/drawing/2014/main" xmlns="" id="{6F00B4FF-E1E4-8941-840E-34AC2C7204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88299" y="11800233"/>
            <a:ext cx="914408" cy="914408"/>
          </a:xfrm>
          <a:custGeom>
            <a:avLst/>
            <a:gdLst>
              <a:gd name="T0" fmla="*/ 2366518 w 296503"/>
              <a:gd name="T1" fmla="*/ 3140931 h 296504"/>
              <a:gd name="T2" fmla="*/ 2789041 w 296503"/>
              <a:gd name="T3" fmla="*/ 2913052 h 296504"/>
              <a:gd name="T4" fmla="*/ 448790 w 296503"/>
              <a:gd name="T5" fmla="*/ 2913052 h 296504"/>
              <a:gd name="T6" fmla="*/ 873961 w 296503"/>
              <a:gd name="T7" fmla="*/ 3140931 h 296504"/>
              <a:gd name="T8" fmla="*/ 448790 w 296503"/>
              <a:gd name="T9" fmla="*/ 2913052 h 296504"/>
              <a:gd name="T10" fmla="*/ 2058506 w 296503"/>
              <a:gd name="T11" fmla="*/ 2810916 h 296504"/>
              <a:gd name="T12" fmla="*/ 3144446 w 296503"/>
              <a:gd name="T13" fmla="*/ 2127312 h 296504"/>
              <a:gd name="T14" fmla="*/ 98425 w 296503"/>
              <a:gd name="T15" fmla="*/ 2127312 h 296504"/>
              <a:gd name="T16" fmla="*/ 1177096 w 296503"/>
              <a:gd name="T17" fmla="*/ 2810916 h 296504"/>
              <a:gd name="T18" fmla="*/ 98425 w 296503"/>
              <a:gd name="T19" fmla="*/ 2127312 h 296504"/>
              <a:gd name="T20" fmla="*/ 3191833 w 296503"/>
              <a:gd name="T21" fmla="*/ 2029087 h 296504"/>
              <a:gd name="T22" fmla="*/ 3239218 w 296503"/>
              <a:gd name="T23" fmla="*/ 2861985 h 296504"/>
              <a:gd name="T24" fmla="*/ 2887779 w 296503"/>
              <a:gd name="T25" fmla="*/ 2913052 h 296504"/>
              <a:gd name="T26" fmla="*/ 3124704 w 296503"/>
              <a:gd name="T27" fmla="*/ 3140931 h 296504"/>
              <a:gd name="T28" fmla="*/ 3124704 w 296503"/>
              <a:gd name="T29" fmla="*/ 3239143 h 296504"/>
              <a:gd name="T30" fmla="*/ 2022966 w 296503"/>
              <a:gd name="T31" fmla="*/ 3188061 h 296504"/>
              <a:gd name="T32" fmla="*/ 2263860 w 296503"/>
              <a:gd name="T33" fmla="*/ 3140931 h 296504"/>
              <a:gd name="T34" fmla="*/ 2007170 w 296503"/>
              <a:gd name="T35" fmla="*/ 2913052 h 296504"/>
              <a:gd name="T36" fmla="*/ 1959781 w 296503"/>
              <a:gd name="T37" fmla="*/ 2080169 h 296504"/>
              <a:gd name="T38" fmla="*/ 51200 w 296503"/>
              <a:gd name="T39" fmla="*/ 2029087 h 296504"/>
              <a:gd name="T40" fmla="*/ 1279460 w 296503"/>
              <a:gd name="T41" fmla="*/ 2080169 h 296504"/>
              <a:gd name="T42" fmla="*/ 1228284 w 296503"/>
              <a:gd name="T43" fmla="*/ 2913052 h 296504"/>
              <a:gd name="T44" fmla="*/ 976339 w 296503"/>
              <a:gd name="T45" fmla="*/ 3140931 h 296504"/>
              <a:gd name="T46" fmla="*/ 1212529 w 296503"/>
              <a:gd name="T47" fmla="*/ 3188061 h 296504"/>
              <a:gd name="T48" fmla="*/ 118099 w 296503"/>
              <a:gd name="T49" fmla="*/ 3239143 h 296504"/>
              <a:gd name="T50" fmla="*/ 118099 w 296503"/>
              <a:gd name="T51" fmla="*/ 3140931 h 296504"/>
              <a:gd name="T52" fmla="*/ 350375 w 296503"/>
              <a:gd name="T53" fmla="*/ 2913052 h 296504"/>
              <a:gd name="T54" fmla="*/ 0 w 296503"/>
              <a:gd name="T55" fmla="*/ 2861985 h 296504"/>
              <a:gd name="T56" fmla="*/ 51200 w 296503"/>
              <a:gd name="T57" fmla="*/ 2029087 h 296504"/>
              <a:gd name="T58" fmla="*/ 1653077 w 296503"/>
              <a:gd name="T59" fmla="*/ 1296361 h 296504"/>
              <a:gd name="T60" fmla="*/ 3192007 w 296503"/>
              <a:gd name="T61" fmla="*/ 1574566 h 296504"/>
              <a:gd name="T62" fmla="*/ 3192007 w 296503"/>
              <a:gd name="T63" fmla="*/ 1677899 h 296504"/>
              <a:gd name="T64" fmla="*/ 2648843 w 296503"/>
              <a:gd name="T65" fmla="*/ 1956108 h 296504"/>
              <a:gd name="T66" fmla="*/ 2554396 w 296503"/>
              <a:gd name="T67" fmla="*/ 1956108 h 296504"/>
              <a:gd name="T68" fmla="*/ 688799 w 296503"/>
              <a:gd name="T69" fmla="*/ 1677899 h 296504"/>
              <a:gd name="T70" fmla="*/ 641546 w 296503"/>
              <a:gd name="T71" fmla="*/ 2007769 h 296504"/>
              <a:gd name="T72" fmla="*/ 590399 w 296503"/>
              <a:gd name="T73" fmla="*/ 1677899 h 296504"/>
              <a:gd name="T74" fmla="*/ 0 w 296503"/>
              <a:gd name="T75" fmla="*/ 1626222 h 296504"/>
              <a:gd name="T76" fmla="*/ 1554675 w 296503"/>
              <a:gd name="T77" fmla="*/ 1574566 h 296504"/>
              <a:gd name="T78" fmla="*/ 1601901 w 296503"/>
              <a:gd name="T79" fmla="*/ 1248673 h 296504"/>
              <a:gd name="T80" fmla="*/ 1387135 w 296503"/>
              <a:gd name="T81" fmla="*/ 1111497 h 296504"/>
              <a:gd name="T82" fmla="*/ 1809150 w 296503"/>
              <a:gd name="T83" fmla="*/ 882893 h 296504"/>
              <a:gd name="T84" fmla="*/ 1086250 w 296503"/>
              <a:gd name="T85" fmla="*/ 98543 h 296504"/>
              <a:gd name="T86" fmla="*/ 2156921 w 296503"/>
              <a:gd name="T87" fmla="*/ 784346 h 296504"/>
              <a:gd name="T88" fmla="*/ 1086250 w 296503"/>
              <a:gd name="T89" fmla="*/ 98543 h 296504"/>
              <a:gd name="T90" fmla="*/ 2203808 w 296503"/>
              <a:gd name="T91" fmla="*/ 0 h 296504"/>
              <a:gd name="T92" fmla="*/ 2250700 w 296503"/>
              <a:gd name="T93" fmla="*/ 835612 h 296504"/>
              <a:gd name="T94" fmla="*/ 1906835 w 296503"/>
              <a:gd name="T95" fmla="*/ 882893 h 296504"/>
              <a:gd name="T96" fmla="*/ 2141295 w 296503"/>
              <a:gd name="T97" fmla="*/ 1111497 h 296504"/>
              <a:gd name="T98" fmla="*/ 2141295 w 296503"/>
              <a:gd name="T99" fmla="*/ 1210035 h 296504"/>
              <a:gd name="T100" fmla="*/ 1051081 w 296503"/>
              <a:gd name="T101" fmla="*/ 1162737 h 296504"/>
              <a:gd name="T102" fmla="*/ 1289439 w 296503"/>
              <a:gd name="T103" fmla="*/ 1111497 h 296504"/>
              <a:gd name="T104" fmla="*/ 1035446 w 296503"/>
              <a:gd name="T105" fmla="*/ 882893 h 296504"/>
              <a:gd name="T106" fmla="*/ 988555 w 296503"/>
              <a:gd name="T107" fmla="*/ 47276 h 29650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96503" h="296504">
                <a:moveTo>
                  <a:pt x="220595" y="266654"/>
                </a:moveTo>
                <a:lnTo>
                  <a:pt x="216619" y="287513"/>
                </a:lnTo>
                <a:lnTo>
                  <a:pt x="259633" y="287513"/>
                </a:lnTo>
                <a:lnTo>
                  <a:pt x="255295" y="266654"/>
                </a:lnTo>
                <a:lnTo>
                  <a:pt x="220595" y="266654"/>
                </a:lnTo>
                <a:close/>
                <a:moveTo>
                  <a:pt x="41080" y="266654"/>
                </a:moveTo>
                <a:lnTo>
                  <a:pt x="37117" y="287513"/>
                </a:lnTo>
                <a:lnTo>
                  <a:pt x="79999" y="287513"/>
                </a:lnTo>
                <a:lnTo>
                  <a:pt x="76035" y="266654"/>
                </a:lnTo>
                <a:lnTo>
                  <a:pt x="41080" y="266654"/>
                </a:lnTo>
                <a:close/>
                <a:moveTo>
                  <a:pt x="188425" y="194729"/>
                </a:moveTo>
                <a:lnTo>
                  <a:pt x="188425" y="257304"/>
                </a:lnTo>
                <a:lnTo>
                  <a:pt x="287827" y="257304"/>
                </a:lnTo>
                <a:lnTo>
                  <a:pt x="287827" y="194729"/>
                </a:lnTo>
                <a:lnTo>
                  <a:pt x="188425" y="194729"/>
                </a:lnTo>
                <a:close/>
                <a:moveTo>
                  <a:pt x="9009" y="194729"/>
                </a:moveTo>
                <a:lnTo>
                  <a:pt x="9009" y="257304"/>
                </a:lnTo>
                <a:lnTo>
                  <a:pt x="107746" y="257304"/>
                </a:lnTo>
                <a:lnTo>
                  <a:pt x="107746" y="194729"/>
                </a:lnTo>
                <a:lnTo>
                  <a:pt x="9009" y="194729"/>
                </a:lnTo>
                <a:close/>
                <a:moveTo>
                  <a:pt x="183726" y="185738"/>
                </a:moveTo>
                <a:lnTo>
                  <a:pt x="292164" y="185738"/>
                </a:lnTo>
                <a:cubicBezTo>
                  <a:pt x="294694" y="185738"/>
                  <a:pt x="296502" y="187896"/>
                  <a:pt x="296502" y="190413"/>
                </a:cubicBezTo>
                <a:lnTo>
                  <a:pt x="296502" y="261979"/>
                </a:lnTo>
                <a:cubicBezTo>
                  <a:pt x="296502" y="264497"/>
                  <a:pt x="294694" y="266654"/>
                  <a:pt x="292164" y="266654"/>
                </a:cubicBezTo>
                <a:lnTo>
                  <a:pt x="264332" y="266654"/>
                </a:lnTo>
                <a:lnTo>
                  <a:pt x="268669" y="287513"/>
                </a:lnTo>
                <a:lnTo>
                  <a:pt x="286019" y="287513"/>
                </a:lnTo>
                <a:cubicBezTo>
                  <a:pt x="288550" y="287513"/>
                  <a:pt x="290718" y="289311"/>
                  <a:pt x="290718" y="291828"/>
                </a:cubicBezTo>
                <a:cubicBezTo>
                  <a:pt x="290718" y="294346"/>
                  <a:pt x="288550" y="296504"/>
                  <a:pt x="286019" y="296504"/>
                </a:cubicBezTo>
                <a:lnTo>
                  <a:pt x="189871" y="296504"/>
                </a:lnTo>
                <a:cubicBezTo>
                  <a:pt x="187340" y="296504"/>
                  <a:pt x="185172" y="294346"/>
                  <a:pt x="185172" y="291828"/>
                </a:cubicBezTo>
                <a:cubicBezTo>
                  <a:pt x="185172" y="289311"/>
                  <a:pt x="187340" y="287513"/>
                  <a:pt x="189871" y="287513"/>
                </a:cubicBezTo>
                <a:lnTo>
                  <a:pt x="207221" y="287513"/>
                </a:lnTo>
                <a:lnTo>
                  <a:pt x="211558" y="266654"/>
                </a:lnTo>
                <a:lnTo>
                  <a:pt x="183726" y="266654"/>
                </a:lnTo>
                <a:cubicBezTo>
                  <a:pt x="181557" y="266654"/>
                  <a:pt x="179388" y="264497"/>
                  <a:pt x="179388" y="261979"/>
                </a:cubicBezTo>
                <a:lnTo>
                  <a:pt x="179388" y="190413"/>
                </a:lnTo>
                <a:cubicBezTo>
                  <a:pt x="179388" y="187896"/>
                  <a:pt x="181557" y="185738"/>
                  <a:pt x="183726" y="185738"/>
                </a:cubicBezTo>
                <a:close/>
                <a:moveTo>
                  <a:pt x="4685" y="185738"/>
                </a:moveTo>
                <a:lnTo>
                  <a:pt x="112430" y="185738"/>
                </a:lnTo>
                <a:cubicBezTo>
                  <a:pt x="114953" y="185738"/>
                  <a:pt x="117115" y="187896"/>
                  <a:pt x="117115" y="190413"/>
                </a:cubicBezTo>
                <a:lnTo>
                  <a:pt x="117115" y="261979"/>
                </a:lnTo>
                <a:cubicBezTo>
                  <a:pt x="117115" y="264497"/>
                  <a:pt x="114953" y="266654"/>
                  <a:pt x="112430" y="266654"/>
                </a:cubicBezTo>
                <a:lnTo>
                  <a:pt x="85043" y="266654"/>
                </a:lnTo>
                <a:lnTo>
                  <a:pt x="89368" y="287513"/>
                </a:lnTo>
                <a:lnTo>
                  <a:pt x="106304" y="287513"/>
                </a:lnTo>
                <a:cubicBezTo>
                  <a:pt x="108827" y="287513"/>
                  <a:pt x="110989" y="289311"/>
                  <a:pt x="110989" y="291828"/>
                </a:cubicBezTo>
                <a:cubicBezTo>
                  <a:pt x="110989" y="294346"/>
                  <a:pt x="108827" y="296504"/>
                  <a:pt x="106304" y="296504"/>
                </a:cubicBezTo>
                <a:lnTo>
                  <a:pt x="10811" y="296504"/>
                </a:lnTo>
                <a:cubicBezTo>
                  <a:pt x="8288" y="296504"/>
                  <a:pt x="6126" y="294346"/>
                  <a:pt x="6126" y="291828"/>
                </a:cubicBezTo>
                <a:cubicBezTo>
                  <a:pt x="6126" y="289311"/>
                  <a:pt x="8288" y="287513"/>
                  <a:pt x="10811" y="287513"/>
                </a:cubicBezTo>
                <a:lnTo>
                  <a:pt x="27747" y="287513"/>
                </a:lnTo>
                <a:lnTo>
                  <a:pt x="32072" y="266654"/>
                </a:lnTo>
                <a:lnTo>
                  <a:pt x="4685" y="266654"/>
                </a:lnTo>
                <a:cubicBezTo>
                  <a:pt x="2162" y="266654"/>
                  <a:pt x="0" y="264497"/>
                  <a:pt x="0" y="261979"/>
                </a:cubicBezTo>
                <a:lnTo>
                  <a:pt x="0" y="190413"/>
                </a:lnTo>
                <a:cubicBezTo>
                  <a:pt x="0" y="187896"/>
                  <a:pt x="2162" y="185738"/>
                  <a:pt x="4685" y="185738"/>
                </a:cubicBezTo>
                <a:close/>
                <a:moveTo>
                  <a:pt x="146630" y="114300"/>
                </a:moveTo>
                <a:cubicBezTo>
                  <a:pt x="149152" y="114300"/>
                  <a:pt x="151314" y="116119"/>
                  <a:pt x="151314" y="118666"/>
                </a:cubicBezTo>
                <a:lnTo>
                  <a:pt x="151314" y="144132"/>
                </a:lnTo>
                <a:lnTo>
                  <a:pt x="292180" y="144132"/>
                </a:lnTo>
                <a:cubicBezTo>
                  <a:pt x="294702" y="144132"/>
                  <a:pt x="296503" y="146315"/>
                  <a:pt x="296503" y="148861"/>
                </a:cubicBezTo>
                <a:cubicBezTo>
                  <a:pt x="296503" y="151408"/>
                  <a:pt x="294702" y="153591"/>
                  <a:pt x="292180" y="153591"/>
                </a:cubicBezTo>
                <a:lnTo>
                  <a:pt x="242462" y="153591"/>
                </a:lnTo>
                <a:lnTo>
                  <a:pt x="242462" y="179057"/>
                </a:lnTo>
                <a:cubicBezTo>
                  <a:pt x="242462" y="181604"/>
                  <a:pt x="240661" y="183786"/>
                  <a:pt x="238139" y="183786"/>
                </a:cubicBezTo>
                <a:cubicBezTo>
                  <a:pt x="235617" y="183786"/>
                  <a:pt x="233816" y="181604"/>
                  <a:pt x="233816" y="179057"/>
                </a:cubicBezTo>
                <a:lnTo>
                  <a:pt x="233816" y="153591"/>
                </a:lnTo>
                <a:lnTo>
                  <a:pt x="63048" y="153591"/>
                </a:lnTo>
                <a:lnTo>
                  <a:pt x="63048" y="179057"/>
                </a:lnTo>
                <a:cubicBezTo>
                  <a:pt x="63048" y="181604"/>
                  <a:pt x="60886" y="183786"/>
                  <a:pt x="58724" y="183786"/>
                </a:cubicBezTo>
                <a:cubicBezTo>
                  <a:pt x="55842" y="183786"/>
                  <a:pt x="54041" y="181604"/>
                  <a:pt x="54041" y="179057"/>
                </a:cubicBezTo>
                <a:lnTo>
                  <a:pt x="54041" y="153591"/>
                </a:lnTo>
                <a:lnTo>
                  <a:pt x="4684" y="153591"/>
                </a:lnTo>
                <a:cubicBezTo>
                  <a:pt x="2162" y="153591"/>
                  <a:pt x="0" y="151408"/>
                  <a:pt x="0" y="148861"/>
                </a:cubicBezTo>
                <a:cubicBezTo>
                  <a:pt x="0" y="146315"/>
                  <a:pt x="2162" y="144132"/>
                  <a:pt x="4684" y="144132"/>
                </a:cubicBezTo>
                <a:lnTo>
                  <a:pt x="142307" y="144132"/>
                </a:lnTo>
                <a:lnTo>
                  <a:pt x="142307" y="118666"/>
                </a:lnTo>
                <a:cubicBezTo>
                  <a:pt x="142307" y="116119"/>
                  <a:pt x="144469" y="114300"/>
                  <a:pt x="146630" y="114300"/>
                </a:cubicBezTo>
                <a:close/>
                <a:moveTo>
                  <a:pt x="131263" y="80818"/>
                </a:moveTo>
                <a:lnTo>
                  <a:pt x="126971" y="101744"/>
                </a:lnTo>
                <a:lnTo>
                  <a:pt x="169535" y="101744"/>
                </a:lnTo>
                <a:lnTo>
                  <a:pt x="165600" y="80818"/>
                </a:lnTo>
                <a:lnTo>
                  <a:pt x="131263" y="80818"/>
                </a:lnTo>
                <a:close/>
                <a:moveTo>
                  <a:pt x="99430" y="9020"/>
                </a:moveTo>
                <a:lnTo>
                  <a:pt x="99430" y="71798"/>
                </a:lnTo>
                <a:lnTo>
                  <a:pt x="197433" y="71798"/>
                </a:lnTo>
                <a:lnTo>
                  <a:pt x="197433" y="9020"/>
                </a:lnTo>
                <a:lnTo>
                  <a:pt x="99430" y="9020"/>
                </a:lnTo>
                <a:close/>
                <a:moveTo>
                  <a:pt x="94780" y="0"/>
                </a:moveTo>
                <a:lnTo>
                  <a:pt x="201725" y="0"/>
                </a:lnTo>
                <a:cubicBezTo>
                  <a:pt x="204229" y="0"/>
                  <a:pt x="206018" y="1804"/>
                  <a:pt x="206018" y="4329"/>
                </a:cubicBezTo>
                <a:lnTo>
                  <a:pt x="206018" y="76489"/>
                </a:lnTo>
                <a:cubicBezTo>
                  <a:pt x="206018" y="79014"/>
                  <a:pt x="204229" y="80818"/>
                  <a:pt x="201725" y="80818"/>
                </a:cubicBezTo>
                <a:lnTo>
                  <a:pt x="174542" y="80818"/>
                </a:lnTo>
                <a:lnTo>
                  <a:pt x="178834" y="101744"/>
                </a:lnTo>
                <a:lnTo>
                  <a:pt x="196003" y="101744"/>
                </a:lnTo>
                <a:cubicBezTo>
                  <a:pt x="198506" y="101744"/>
                  <a:pt x="200295" y="103909"/>
                  <a:pt x="200295" y="106435"/>
                </a:cubicBezTo>
                <a:cubicBezTo>
                  <a:pt x="200295" y="108599"/>
                  <a:pt x="198506" y="110764"/>
                  <a:pt x="196003" y="110764"/>
                </a:cubicBezTo>
                <a:lnTo>
                  <a:pt x="100861" y="110764"/>
                </a:lnTo>
                <a:cubicBezTo>
                  <a:pt x="98357" y="110764"/>
                  <a:pt x="96211" y="108599"/>
                  <a:pt x="96211" y="106435"/>
                </a:cubicBezTo>
                <a:cubicBezTo>
                  <a:pt x="96211" y="103909"/>
                  <a:pt x="98357" y="101744"/>
                  <a:pt x="100861" y="101744"/>
                </a:cubicBezTo>
                <a:lnTo>
                  <a:pt x="118029" y="101744"/>
                </a:lnTo>
                <a:lnTo>
                  <a:pt x="122321" y="80818"/>
                </a:lnTo>
                <a:lnTo>
                  <a:pt x="94780" y="80818"/>
                </a:lnTo>
                <a:cubicBezTo>
                  <a:pt x="92277" y="80818"/>
                  <a:pt x="90488" y="79014"/>
                  <a:pt x="90488" y="76489"/>
                </a:cubicBezTo>
                <a:lnTo>
                  <a:pt x="90488" y="4329"/>
                </a:lnTo>
                <a:cubicBezTo>
                  <a:pt x="90488" y="1804"/>
                  <a:pt x="92277" y="0"/>
                  <a:pt x="947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64" name="Subtitle 2">
            <a:extLst>
              <a:ext uri="{FF2B5EF4-FFF2-40B4-BE49-F238E27FC236}">
                <a16:creationId xmlns:a16="http://schemas.microsoft.com/office/drawing/2014/main" xmlns="" id="{915BA465-2A82-0D42-BA17-0655803E7829}"/>
              </a:ext>
            </a:extLst>
          </p:cNvPr>
          <p:cNvSpPr txBox="1">
            <a:spLocks/>
          </p:cNvSpPr>
          <p:nvPr/>
        </p:nvSpPr>
        <p:spPr>
          <a:xfrm>
            <a:off x="3467649" y="8923078"/>
            <a:ext cx="9532399" cy="8202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3000"/>
              </a:lnSpc>
            </a:pPr>
            <a:r>
              <a:rPr lang="en-US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Private equity has successfully attracted the best and brightest in corporate America, including top performers from Fortune 500 companies and elite strategy and.</a:t>
            </a:r>
          </a:p>
        </p:txBody>
      </p:sp>
      <p:sp>
        <p:nvSpPr>
          <p:cNvPr id="65" name="Subtitle 2">
            <a:extLst>
              <a:ext uri="{FF2B5EF4-FFF2-40B4-BE49-F238E27FC236}">
                <a16:creationId xmlns:a16="http://schemas.microsoft.com/office/drawing/2014/main" xmlns="" id="{824EED16-7A3E-714F-AA05-E4D66731AE76}"/>
              </a:ext>
            </a:extLst>
          </p:cNvPr>
          <p:cNvSpPr txBox="1">
            <a:spLocks/>
          </p:cNvSpPr>
          <p:nvPr/>
        </p:nvSpPr>
        <p:spPr>
          <a:xfrm>
            <a:off x="5046134" y="10392427"/>
            <a:ext cx="7890932" cy="8202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3000"/>
              </a:lnSpc>
            </a:pPr>
            <a:r>
              <a:rPr lang="en-US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Private equity has successfully attracted the best and brightest in body America, including top performers from Fortune 500 companies.</a:t>
            </a:r>
          </a:p>
        </p:txBody>
      </p:sp>
      <p:sp>
        <p:nvSpPr>
          <p:cNvPr id="66" name="Subtitle 2">
            <a:extLst>
              <a:ext uri="{FF2B5EF4-FFF2-40B4-BE49-F238E27FC236}">
                <a16:creationId xmlns:a16="http://schemas.microsoft.com/office/drawing/2014/main" xmlns="" id="{24558935-E5BF-F646-A5ED-ACB11B7F05E0}"/>
              </a:ext>
            </a:extLst>
          </p:cNvPr>
          <p:cNvSpPr txBox="1">
            <a:spLocks/>
          </p:cNvSpPr>
          <p:nvPr/>
        </p:nvSpPr>
        <p:spPr>
          <a:xfrm>
            <a:off x="6333066" y="11849158"/>
            <a:ext cx="7005045" cy="8202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3000"/>
              </a:lnSpc>
            </a:pPr>
            <a:r>
              <a:rPr lang="en-US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Private equity has successfully attracted the best and brightest in corporate America, including top performers from.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01E95D34-AEE9-41AB-B413-94F13A5DD72A}"/>
              </a:ext>
            </a:extLst>
          </p:cNvPr>
          <p:cNvSpPr txBox="1"/>
          <p:nvPr/>
        </p:nvSpPr>
        <p:spPr>
          <a:xfrm>
            <a:off x="982133" y="0"/>
            <a:ext cx="20647617" cy="120032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7200" b="1" dirty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Информационно-методический </a:t>
            </a:r>
            <a:r>
              <a:rPr lang="ru-RU" sz="72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компонент </a:t>
            </a:r>
            <a:endParaRPr lang="ru-RU" sz="72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graphicFrame>
        <p:nvGraphicFramePr>
          <p:cNvPr id="11" name="Схема 10">
            <a:extLst>
              <a:ext uri="{FF2B5EF4-FFF2-40B4-BE49-F238E27FC236}">
                <a16:creationId xmlns:a16="http://schemas.microsoft.com/office/drawing/2014/main" xmlns="" id="{E2E05EF0-C4D6-42A2-B695-8DAC0C546533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2276480658"/>
              </p:ext>
            </p:extLst>
          </p:nvPr>
        </p:nvGraphicFramePr>
        <p:xfrm>
          <a:off x="3342610" y="1957137"/>
          <a:ext cx="19644390" cy="10107862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3" r:lo="rId4" r:qs="rId5" r:cs="rId6"/>
          </a:graphicData>
        </a:graphic>
      </p:graphicFrame>
      <p:pic>
        <p:nvPicPr>
          <p:cNvPr id="10" name="Рисунок 9" descr="Знак одобрения со сплошной заливкой">
            <a:extLst>
              <a:ext uri="{FF2B5EF4-FFF2-40B4-BE49-F238E27FC236}">
                <a16:creationId xmlns:a16="http://schemas.microsoft.com/office/drawing/2014/main" xmlns="" id="{F07B7F04-7110-4EA4-B2AB-E8DA24A7BC97}"/>
              </a:ext>
            </a:extLst>
          </p:cNvPr>
          <p:cNvPicPr>
            <a:picLocks noChangeAspect="1"/>
          </p:cNvPicPr>
          <p:nvPr/>
        </p:nvPicPr>
        <p:blipFill>
          <a:blip r:embed="rId8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9"/>
              </a:ext>
            </a:extLst>
          </a:blip>
          <a:stretch>
            <a:fillRect/>
          </a:stretch>
        </p:blipFill>
        <p:spPr>
          <a:xfrm>
            <a:off x="0" y="6846967"/>
            <a:ext cx="4061704" cy="406170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86787388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4C81DD6B-5996-40E4-8798-3DD9710D1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">
                                            <p:graphicEl>
                                              <a:dgm id="{4C81DD6B-5996-40E4-8798-3DD9710D1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">
                                            <p:graphicEl>
                                              <a:dgm id="{4C81DD6B-5996-40E4-8798-3DD9710D1EEF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9E7418E1-A344-4FE7-9B43-CBCDA24588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11">
                                            <p:graphicEl>
                                              <a:dgm id="{9E7418E1-A344-4FE7-9B43-CBCDA24588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11">
                                            <p:graphicEl>
                                              <a:dgm id="{9E7418E1-A344-4FE7-9B43-CBCDA24588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822B3621-9FDF-4E6A-8D74-0125AE26DC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11">
                                            <p:graphicEl>
                                              <a:dgm id="{822B3621-9FDF-4E6A-8D74-0125AE26DC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11">
                                            <p:graphicEl>
                                              <a:dgm id="{822B3621-9FDF-4E6A-8D74-0125AE26DC7C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3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>
                                            <p:graphicEl>
                                              <a:dgm id="{D7FBF020-B82A-45D8-A64F-C5A44D6C6E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11">
                                            <p:graphicEl>
                                              <a:dgm id="{D7FBF020-B82A-45D8-A64F-C5A44D6C6E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11">
                                            <p:graphicEl>
                                              <a:dgm id="{D7FBF020-B82A-45D8-A64F-C5A44D6C6E2A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1" grpId="0">
        <p:bldSub>
          <a:bldDgm bld="one"/>
        </p:bldSub>
      </p:bldGraphic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Freeform 950">
            <a:extLst>
              <a:ext uri="{FF2B5EF4-FFF2-40B4-BE49-F238E27FC236}">
                <a16:creationId xmlns:a16="http://schemas.microsoft.com/office/drawing/2014/main" xmlns="" id="{D3841B64-2F6D-CC41-8F05-EB61D6CD77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75642" y="7412946"/>
            <a:ext cx="801119" cy="914410"/>
          </a:xfrm>
          <a:custGeom>
            <a:avLst/>
            <a:gdLst>
              <a:gd name="T0" fmla="*/ 1732784 w 259991"/>
              <a:gd name="T1" fmla="*/ 2358694 h 296502"/>
              <a:gd name="T2" fmla="*/ 1732784 w 259991"/>
              <a:gd name="T3" fmla="*/ 2458604 h 296502"/>
              <a:gd name="T4" fmla="*/ 709950 w 259991"/>
              <a:gd name="T5" fmla="*/ 2408653 h 296502"/>
              <a:gd name="T6" fmla="*/ 1418761 w 259991"/>
              <a:gd name="T7" fmla="*/ 1959800 h 296502"/>
              <a:gd name="T8" fmla="*/ 2125940 w 259991"/>
              <a:gd name="T9" fmla="*/ 2009741 h 296502"/>
              <a:gd name="T10" fmla="*/ 1418761 w 259991"/>
              <a:gd name="T11" fmla="*/ 2059693 h 296502"/>
              <a:gd name="T12" fmla="*/ 1418761 w 259991"/>
              <a:gd name="T13" fmla="*/ 1959800 h 296502"/>
              <a:gd name="T14" fmla="*/ 1140070 w 259991"/>
              <a:gd name="T15" fmla="*/ 1959800 h 296502"/>
              <a:gd name="T16" fmla="*/ 1140070 w 259991"/>
              <a:gd name="T17" fmla="*/ 2059693 h 296502"/>
              <a:gd name="T18" fmla="*/ 709950 w 259991"/>
              <a:gd name="T19" fmla="*/ 2009741 h 296502"/>
              <a:gd name="T20" fmla="*/ 1796038 w 259991"/>
              <a:gd name="T21" fmla="*/ 1578244 h 296502"/>
              <a:gd name="T22" fmla="*/ 2125923 w 259991"/>
              <a:gd name="T23" fmla="*/ 1626269 h 296502"/>
              <a:gd name="T24" fmla="*/ 1796038 w 259991"/>
              <a:gd name="T25" fmla="*/ 1678308 h 296502"/>
              <a:gd name="T26" fmla="*/ 1796038 w 259991"/>
              <a:gd name="T27" fmla="*/ 1578244 h 296502"/>
              <a:gd name="T28" fmla="*/ 1524820 w 259991"/>
              <a:gd name="T29" fmla="*/ 1578244 h 296502"/>
              <a:gd name="T30" fmla="*/ 1524820 w 259991"/>
              <a:gd name="T31" fmla="*/ 1678308 h 296502"/>
              <a:gd name="T32" fmla="*/ 709950 w 259991"/>
              <a:gd name="T33" fmla="*/ 1626269 h 296502"/>
              <a:gd name="T34" fmla="*/ 1418761 w 259991"/>
              <a:gd name="T35" fmla="*/ 1179348 h 296502"/>
              <a:gd name="T36" fmla="*/ 2125940 w 259991"/>
              <a:gd name="T37" fmla="*/ 1225602 h 296502"/>
              <a:gd name="T38" fmla="*/ 1418761 w 259991"/>
              <a:gd name="T39" fmla="*/ 1279560 h 296502"/>
              <a:gd name="T40" fmla="*/ 1418761 w 259991"/>
              <a:gd name="T41" fmla="*/ 1179348 h 296502"/>
              <a:gd name="T42" fmla="*/ 1140070 w 259991"/>
              <a:gd name="T43" fmla="*/ 1179348 h 296502"/>
              <a:gd name="T44" fmla="*/ 1140070 w 259991"/>
              <a:gd name="T45" fmla="*/ 1279560 h 296502"/>
              <a:gd name="T46" fmla="*/ 709950 w 259991"/>
              <a:gd name="T47" fmla="*/ 1225602 h 296502"/>
              <a:gd name="T48" fmla="*/ 1796038 w 259991"/>
              <a:gd name="T49" fmla="*/ 780449 h 296502"/>
              <a:gd name="T50" fmla="*/ 2125923 w 259991"/>
              <a:gd name="T51" fmla="*/ 830553 h 296502"/>
              <a:gd name="T52" fmla="*/ 1796038 w 259991"/>
              <a:gd name="T53" fmla="*/ 880641 h 296502"/>
              <a:gd name="T54" fmla="*/ 1796038 w 259991"/>
              <a:gd name="T55" fmla="*/ 780449 h 296502"/>
              <a:gd name="T56" fmla="*/ 1524820 w 259991"/>
              <a:gd name="T57" fmla="*/ 780449 h 296502"/>
              <a:gd name="T58" fmla="*/ 1524820 w 259991"/>
              <a:gd name="T59" fmla="*/ 880641 h 296502"/>
              <a:gd name="T60" fmla="*/ 709950 w 259991"/>
              <a:gd name="T61" fmla="*/ 830553 h 296502"/>
              <a:gd name="T62" fmla="*/ 445371 w 259991"/>
              <a:gd name="T63" fmla="*/ 329535 h 296502"/>
              <a:gd name="T64" fmla="*/ 496391 w 259991"/>
              <a:gd name="T65" fmla="*/ 2746230 h 296502"/>
              <a:gd name="T66" fmla="*/ 2356806 w 259991"/>
              <a:gd name="T67" fmla="*/ 380492 h 296502"/>
              <a:gd name="T68" fmla="*/ 2454918 w 259991"/>
              <a:gd name="T69" fmla="*/ 380492 h 296502"/>
              <a:gd name="T70" fmla="*/ 2403911 w 259991"/>
              <a:gd name="T71" fmla="*/ 2840389 h 296502"/>
              <a:gd name="T72" fmla="*/ 398273 w 259991"/>
              <a:gd name="T73" fmla="*/ 2793319 h 296502"/>
              <a:gd name="T74" fmla="*/ 445371 w 259991"/>
              <a:gd name="T75" fmla="*/ 329535 h 296502"/>
              <a:gd name="T76" fmla="*/ 753094 w 259991"/>
              <a:gd name="T77" fmla="*/ 247983 h 296502"/>
              <a:gd name="T78" fmla="*/ 1941569 w 259991"/>
              <a:gd name="T79" fmla="*/ 393602 h 296502"/>
              <a:gd name="T80" fmla="*/ 2090629 w 259991"/>
              <a:gd name="T81" fmla="*/ 98402 h 296502"/>
              <a:gd name="T82" fmla="*/ 247093 w 259991"/>
              <a:gd name="T83" fmla="*/ 98402 h 296502"/>
              <a:gd name="T84" fmla="*/ 101979 w 259991"/>
              <a:gd name="T85" fmla="*/ 2995239 h 296502"/>
              <a:gd name="T86" fmla="*/ 2592684 w 259991"/>
              <a:gd name="T87" fmla="*/ 3140865 h 296502"/>
              <a:gd name="T88" fmla="*/ 2741745 w 259991"/>
              <a:gd name="T89" fmla="*/ 247983 h 296502"/>
              <a:gd name="T90" fmla="*/ 2184761 w 259991"/>
              <a:gd name="T91" fmla="*/ 98402 h 296502"/>
              <a:gd name="T92" fmla="*/ 1941569 w 259991"/>
              <a:gd name="T93" fmla="*/ 492005 h 296502"/>
              <a:gd name="T94" fmla="*/ 655029 w 259991"/>
              <a:gd name="T95" fmla="*/ 247983 h 296502"/>
              <a:gd name="T96" fmla="*/ 247093 w 259991"/>
              <a:gd name="T97" fmla="*/ 98402 h 296502"/>
              <a:gd name="T98" fmla="*/ 2592684 w 259991"/>
              <a:gd name="T99" fmla="*/ 0 h 296502"/>
              <a:gd name="T100" fmla="*/ 2835873 w 259991"/>
              <a:gd name="T101" fmla="*/ 2995239 h 296502"/>
              <a:gd name="T102" fmla="*/ 247093 w 259991"/>
              <a:gd name="T103" fmla="*/ 3239269 h 296502"/>
              <a:gd name="T104" fmla="*/ 0 w 259991"/>
              <a:gd name="T105" fmla="*/ 247983 h 29650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59991" h="296502">
                <a:moveTo>
                  <a:pt x="69741" y="215900"/>
                </a:moveTo>
                <a:lnTo>
                  <a:pt x="158860" y="215900"/>
                </a:lnTo>
                <a:cubicBezTo>
                  <a:pt x="161366" y="215900"/>
                  <a:pt x="163155" y="217805"/>
                  <a:pt x="163155" y="220472"/>
                </a:cubicBezTo>
                <a:cubicBezTo>
                  <a:pt x="163155" y="223139"/>
                  <a:pt x="161366" y="225044"/>
                  <a:pt x="158860" y="225044"/>
                </a:cubicBezTo>
                <a:lnTo>
                  <a:pt x="69741" y="225044"/>
                </a:lnTo>
                <a:cubicBezTo>
                  <a:pt x="67236" y="225044"/>
                  <a:pt x="65088" y="223139"/>
                  <a:pt x="65088" y="220472"/>
                </a:cubicBezTo>
                <a:cubicBezTo>
                  <a:pt x="65088" y="217805"/>
                  <a:pt x="67236" y="215900"/>
                  <a:pt x="69741" y="215900"/>
                </a:cubicBezTo>
                <a:close/>
                <a:moveTo>
                  <a:pt x="130070" y="179387"/>
                </a:moveTo>
                <a:lnTo>
                  <a:pt x="190248" y="179387"/>
                </a:lnTo>
                <a:cubicBezTo>
                  <a:pt x="192756" y="179387"/>
                  <a:pt x="194905" y="181292"/>
                  <a:pt x="194905" y="183959"/>
                </a:cubicBezTo>
                <a:cubicBezTo>
                  <a:pt x="194905" y="186626"/>
                  <a:pt x="192756" y="188531"/>
                  <a:pt x="190248" y="188531"/>
                </a:cubicBezTo>
                <a:lnTo>
                  <a:pt x="130070" y="188531"/>
                </a:lnTo>
                <a:cubicBezTo>
                  <a:pt x="127562" y="188531"/>
                  <a:pt x="125413" y="186626"/>
                  <a:pt x="125413" y="183959"/>
                </a:cubicBezTo>
                <a:cubicBezTo>
                  <a:pt x="125413" y="181292"/>
                  <a:pt x="127562" y="179387"/>
                  <a:pt x="130070" y="179387"/>
                </a:cubicBezTo>
                <a:close/>
                <a:moveTo>
                  <a:pt x="69748" y="179387"/>
                </a:moveTo>
                <a:lnTo>
                  <a:pt x="104520" y="179387"/>
                </a:lnTo>
                <a:cubicBezTo>
                  <a:pt x="107387" y="179387"/>
                  <a:pt x="109180" y="181292"/>
                  <a:pt x="109180" y="183959"/>
                </a:cubicBezTo>
                <a:cubicBezTo>
                  <a:pt x="109180" y="186626"/>
                  <a:pt x="107387" y="188531"/>
                  <a:pt x="104520" y="188531"/>
                </a:cubicBezTo>
                <a:lnTo>
                  <a:pt x="69748" y="188531"/>
                </a:lnTo>
                <a:cubicBezTo>
                  <a:pt x="67239" y="188531"/>
                  <a:pt x="65088" y="186626"/>
                  <a:pt x="65088" y="183959"/>
                </a:cubicBezTo>
                <a:cubicBezTo>
                  <a:pt x="65088" y="181292"/>
                  <a:pt x="67239" y="179387"/>
                  <a:pt x="69748" y="179387"/>
                </a:cubicBezTo>
                <a:close/>
                <a:moveTo>
                  <a:pt x="164659" y="144462"/>
                </a:moveTo>
                <a:lnTo>
                  <a:pt x="190223" y="144462"/>
                </a:lnTo>
                <a:cubicBezTo>
                  <a:pt x="192743" y="144462"/>
                  <a:pt x="194903" y="146660"/>
                  <a:pt x="194903" y="148858"/>
                </a:cubicBezTo>
                <a:cubicBezTo>
                  <a:pt x="194903" y="151423"/>
                  <a:pt x="192743" y="153621"/>
                  <a:pt x="190223" y="153621"/>
                </a:cubicBezTo>
                <a:lnTo>
                  <a:pt x="164659" y="153621"/>
                </a:lnTo>
                <a:cubicBezTo>
                  <a:pt x="162499" y="153621"/>
                  <a:pt x="160338" y="151423"/>
                  <a:pt x="160338" y="148858"/>
                </a:cubicBezTo>
                <a:cubicBezTo>
                  <a:pt x="160338" y="146660"/>
                  <a:pt x="162499" y="144462"/>
                  <a:pt x="164659" y="144462"/>
                </a:cubicBezTo>
                <a:close/>
                <a:moveTo>
                  <a:pt x="69757" y="144462"/>
                </a:moveTo>
                <a:lnTo>
                  <a:pt x="139794" y="144462"/>
                </a:lnTo>
                <a:cubicBezTo>
                  <a:pt x="142308" y="144462"/>
                  <a:pt x="144104" y="146660"/>
                  <a:pt x="144104" y="148858"/>
                </a:cubicBezTo>
                <a:cubicBezTo>
                  <a:pt x="144104" y="151423"/>
                  <a:pt x="142308" y="153621"/>
                  <a:pt x="139794" y="153621"/>
                </a:cubicBezTo>
                <a:lnTo>
                  <a:pt x="69757" y="153621"/>
                </a:lnTo>
                <a:cubicBezTo>
                  <a:pt x="67243" y="153621"/>
                  <a:pt x="65088" y="151423"/>
                  <a:pt x="65088" y="148858"/>
                </a:cubicBezTo>
                <a:cubicBezTo>
                  <a:pt x="65088" y="146660"/>
                  <a:pt x="67243" y="144462"/>
                  <a:pt x="69757" y="144462"/>
                </a:cubicBezTo>
                <a:close/>
                <a:moveTo>
                  <a:pt x="130070" y="107950"/>
                </a:moveTo>
                <a:lnTo>
                  <a:pt x="190248" y="107950"/>
                </a:lnTo>
                <a:cubicBezTo>
                  <a:pt x="192756" y="107950"/>
                  <a:pt x="194905" y="110067"/>
                  <a:pt x="194905" y="112183"/>
                </a:cubicBezTo>
                <a:cubicBezTo>
                  <a:pt x="194905" y="115006"/>
                  <a:pt x="192756" y="117122"/>
                  <a:pt x="190248" y="117122"/>
                </a:cubicBezTo>
                <a:lnTo>
                  <a:pt x="130070" y="117122"/>
                </a:lnTo>
                <a:cubicBezTo>
                  <a:pt x="127562" y="117122"/>
                  <a:pt x="125413" y="115006"/>
                  <a:pt x="125413" y="112183"/>
                </a:cubicBezTo>
                <a:cubicBezTo>
                  <a:pt x="125413" y="110067"/>
                  <a:pt x="127562" y="107950"/>
                  <a:pt x="130070" y="107950"/>
                </a:cubicBezTo>
                <a:close/>
                <a:moveTo>
                  <a:pt x="69748" y="107950"/>
                </a:moveTo>
                <a:lnTo>
                  <a:pt x="104520" y="107950"/>
                </a:lnTo>
                <a:cubicBezTo>
                  <a:pt x="107387" y="107950"/>
                  <a:pt x="109180" y="110067"/>
                  <a:pt x="109180" y="112183"/>
                </a:cubicBezTo>
                <a:cubicBezTo>
                  <a:pt x="109180" y="115006"/>
                  <a:pt x="107387" y="117122"/>
                  <a:pt x="104520" y="117122"/>
                </a:cubicBezTo>
                <a:lnTo>
                  <a:pt x="69748" y="117122"/>
                </a:lnTo>
                <a:cubicBezTo>
                  <a:pt x="67239" y="117122"/>
                  <a:pt x="65088" y="115006"/>
                  <a:pt x="65088" y="112183"/>
                </a:cubicBezTo>
                <a:cubicBezTo>
                  <a:pt x="65088" y="110067"/>
                  <a:pt x="67239" y="107950"/>
                  <a:pt x="69748" y="107950"/>
                </a:cubicBezTo>
                <a:close/>
                <a:moveTo>
                  <a:pt x="164659" y="71437"/>
                </a:moveTo>
                <a:lnTo>
                  <a:pt x="190223" y="71437"/>
                </a:lnTo>
                <a:cubicBezTo>
                  <a:pt x="192743" y="71437"/>
                  <a:pt x="194903" y="73554"/>
                  <a:pt x="194903" y="76023"/>
                </a:cubicBezTo>
                <a:cubicBezTo>
                  <a:pt x="194903" y="78493"/>
                  <a:pt x="192743" y="80609"/>
                  <a:pt x="190223" y="80609"/>
                </a:cubicBezTo>
                <a:lnTo>
                  <a:pt x="164659" y="80609"/>
                </a:lnTo>
                <a:cubicBezTo>
                  <a:pt x="162499" y="80609"/>
                  <a:pt x="160338" y="78493"/>
                  <a:pt x="160338" y="76023"/>
                </a:cubicBezTo>
                <a:cubicBezTo>
                  <a:pt x="160338" y="73554"/>
                  <a:pt x="162499" y="71437"/>
                  <a:pt x="164659" y="71437"/>
                </a:cubicBezTo>
                <a:close/>
                <a:moveTo>
                  <a:pt x="69757" y="71437"/>
                </a:moveTo>
                <a:lnTo>
                  <a:pt x="139794" y="71437"/>
                </a:lnTo>
                <a:cubicBezTo>
                  <a:pt x="142308" y="71437"/>
                  <a:pt x="144104" y="73554"/>
                  <a:pt x="144104" y="76023"/>
                </a:cubicBezTo>
                <a:cubicBezTo>
                  <a:pt x="144104" y="78493"/>
                  <a:pt x="142308" y="80609"/>
                  <a:pt x="139794" y="80609"/>
                </a:cubicBezTo>
                <a:lnTo>
                  <a:pt x="69757" y="80609"/>
                </a:lnTo>
                <a:cubicBezTo>
                  <a:pt x="67243" y="80609"/>
                  <a:pt x="65088" y="78493"/>
                  <a:pt x="65088" y="76023"/>
                </a:cubicBezTo>
                <a:cubicBezTo>
                  <a:pt x="65088" y="73554"/>
                  <a:pt x="67243" y="71437"/>
                  <a:pt x="69757" y="71437"/>
                </a:cubicBezTo>
                <a:close/>
                <a:moveTo>
                  <a:pt x="40831" y="30162"/>
                </a:moveTo>
                <a:cubicBezTo>
                  <a:pt x="43709" y="30162"/>
                  <a:pt x="45509" y="32317"/>
                  <a:pt x="45509" y="34830"/>
                </a:cubicBezTo>
                <a:lnTo>
                  <a:pt x="45509" y="251372"/>
                </a:lnTo>
                <a:lnTo>
                  <a:pt x="216070" y="251372"/>
                </a:lnTo>
                <a:lnTo>
                  <a:pt x="216070" y="34830"/>
                </a:lnTo>
                <a:cubicBezTo>
                  <a:pt x="216070" y="32317"/>
                  <a:pt x="218229" y="30162"/>
                  <a:pt x="220388" y="30162"/>
                </a:cubicBezTo>
                <a:cubicBezTo>
                  <a:pt x="222906" y="30162"/>
                  <a:pt x="225065" y="32317"/>
                  <a:pt x="225065" y="34830"/>
                </a:cubicBezTo>
                <a:lnTo>
                  <a:pt x="225065" y="255682"/>
                </a:lnTo>
                <a:cubicBezTo>
                  <a:pt x="225065" y="258195"/>
                  <a:pt x="222906" y="259991"/>
                  <a:pt x="220388" y="259991"/>
                </a:cubicBezTo>
                <a:lnTo>
                  <a:pt x="40831" y="259991"/>
                </a:lnTo>
                <a:cubicBezTo>
                  <a:pt x="38312" y="259991"/>
                  <a:pt x="36513" y="258195"/>
                  <a:pt x="36513" y="255682"/>
                </a:cubicBezTo>
                <a:lnTo>
                  <a:pt x="36513" y="34830"/>
                </a:lnTo>
                <a:cubicBezTo>
                  <a:pt x="36513" y="32317"/>
                  <a:pt x="38312" y="30162"/>
                  <a:pt x="40831" y="30162"/>
                </a:cubicBezTo>
                <a:close/>
                <a:moveTo>
                  <a:pt x="69043" y="9007"/>
                </a:moveTo>
                <a:lnTo>
                  <a:pt x="69043" y="22697"/>
                </a:lnTo>
                <a:cubicBezTo>
                  <a:pt x="69043" y="29902"/>
                  <a:pt x="74797" y="36027"/>
                  <a:pt x="82349" y="36027"/>
                </a:cubicBezTo>
                <a:lnTo>
                  <a:pt x="178002" y="36027"/>
                </a:lnTo>
                <a:cubicBezTo>
                  <a:pt x="185194" y="36027"/>
                  <a:pt x="191667" y="29902"/>
                  <a:pt x="191667" y="22697"/>
                </a:cubicBezTo>
                <a:lnTo>
                  <a:pt x="191667" y="9007"/>
                </a:lnTo>
                <a:lnTo>
                  <a:pt x="69043" y="9007"/>
                </a:lnTo>
                <a:close/>
                <a:moveTo>
                  <a:pt x="22655" y="9007"/>
                </a:moveTo>
                <a:cubicBezTo>
                  <a:pt x="15103" y="9007"/>
                  <a:pt x="9349" y="15131"/>
                  <a:pt x="9349" y="22697"/>
                </a:cubicBezTo>
                <a:lnTo>
                  <a:pt x="9349" y="274165"/>
                </a:lnTo>
                <a:cubicBezTo>
                  <a:pt x="9349" y="281371"/>
                  <a:pt x="15103" y="287495"/>
                  <a:pt x="22655" y="287495"/>
                </a:cubicBezTo>
                <a:lnTo>
                  <a:pt x="237695" y="287495"/>
                </a:lnTo>
                <a:cubicBezTo>
                  <a:pt x="245247" y="287495"/>
                  <a:pt x="251360" y="281371"/>
                  <a:pt x="251360" y="274165"/>
                </a:cubicBezTo>
                <a:lnTo>
                  <a:pt x="251360" y="22697"/>
                </a:lnTo>
                <a:cubicBezTo>
                  <a:pt x="251360" y="15131"/>
                  <a:pt x="245247" y="9007"/>
                  <a:pt x="237695" y="9007"/>
                </a:cubicBezTo>
                <a:lnTo>
                  <a:pt x="200297" y="9007"/>
                </a:lnTo>
                <a:lnTo>
                  <a:pt x="200297" y="22697"/>
                </a:lnTo>
                <a:cubicBezTo>
                  <a:pt x="200297" y="34586"/>
                  <a:pt x="190228" y="45034"/>
                  <a:pt x="178002" y="45034"/>
                </a:cubicBezTo>
                <a:lnTo>
                  <a:pt x="82349" y="45034"/>
                </a:lnTo>
                <a:cubicBezTo>
                  <a:pt x="70122" y="45034"/>
                  <a:pt x="60053" y="34586"/>
                  <a:pt x="60053" y="22697"/>
                </a:cubicBezTo>
                <a:lnTo>
                  <a:pt x="60053" y="9007"/>
                </a:lnTo>
                <a:lnTo>
                  <a:pt x="22655" y="9007"/>
                </a:lnTo>
                <a:close/>
                <a:moveTo>
                  <a:pt x="22655" y="0"/>
                </a:moveTo>
                <a:lnTo>
                  <a:pt x="237695" y="0"/>
                </a:lnTo>
                <a:cubicBezTo>
                  <a:pt x="250281" y="0"/>
                  <a:pt x="259991" y="10087"/>
                  <a:pt x="259991" y="22697"/>
                </a:cubicBezTo>
                <a:lnTo>
                  <a:pt x="259991" y="274165"/>
                </a:lnTo>
                <a:cubicBezTo>
                  <a:pt x="259991" y="286414"/>
                  <a:pt x="250281" y="296502"/>
                  <a:pt x="237695" y="296502"/>
                </a:cubicBezTo>
                <a:lnTo>
                  <a:pt x="22655" y="296502"/>
                </a:lnTo>
                <a:cubicBezTo>
                  <a:pt x="10428" y="296502"/>
                  <a:pt x="0" y="286414"/>
                  <a:pt x="0" y="274165"/>
                </a:cubicBezTo>
                <a:lnTo>
                  <a:pt x="0" y="22697"/>
                </a:lnTo>
                <a:cubicBezTo>
                  <a:pt x="0" y="10087"/>
                  <a:pt x="10428" y="0"/>
                  <a:pt x="226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59" name="Freeform 951">
            <a:extLst>
              <a:ext uri="{FF2B5EF4-FFF2-40B4-BE49-F238E27FC236}">
                <a16:creationId xmlns:a16="http://schemas.microsoft.com/office/drawing/2014/main" xmlns="" id="{561E3DE5-16C3-A341-B977-4CAF44ECF3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38112" y="8877819"/>
            <a:ext cx="914410" cy="914410"/>
          </a:xfrm>
          <a:custGeom>
            <a:avLst/>
            <a:gdLst>
              <a:gd name="T0" fmla="*/ 569066 w 296503"/>
              <a:gd name="T1" fmla="*/ 2708419 h 296019"/>
              <a:gd name="T2" fmla="*/ 683277 w 296503"/>
              <a:gd name="T3" fmla="*/ 2161340 h 296019"/>
              <a:gd name="T4" fmla="*/ 998336 w 296503"/>
              <a:gd name="T5" fmla="*/ 2341013 h 296019"/>
              <a:gd name="T6" fmla="*/ 2888737 w 296503"/>
              <a:gd name="T7" fmla="*/ 839582 h 296019"/>
              <a:gd name="T8" fmla="*/ 654142 w 296503"/>
              <a:gd name="T9" fmla="*/ 430365 h 296019"/>
              <a:gd name="T10" fmla="*/ 654142 w 296503"/>
              <a:gd name="T11" fmla="*/ 925568 h 296019"/>
              <a:gd name="T12" fmla="*/ 2408267 w 296503"/>
              <a:gd name="T13" fmla="*/ 356403 h 296019"/>
              <a:gd name="T14" fmla="*/ 927457 w 296503"/>
              <a:gd name="T15" fmla="*/ 2273153 h 296019"/>
              <a:gd name="T16" fmla="*/ 2408267 w 296503"/>
              <a:gd name="T17" fmla="*/ 356403 h 296019"/>
              <a:gd name="T18" fmla="*/ 2076695 w 296503"/>
              <a:gd name="T19" fmla="*/ 258633 h 296019"/>
              <a:gd name="T20" fmla="*/ 2076695 w 296503"/>
              <a:gd name="T21" fmla="*/ 358481 h 296019"/>
              <a:gd name="T22" fmla="*/ 752664 w 296503"/>
              <a:gd name="T23" fmla="*/ 973487 h 296019"/>
              <a:gd name="T24" fmla="*/ 94601 w 296503"/>
              <a:gd name="T25" fmla="*/ 1025404 h 296019"/>
              <a:gd name="T26" fmla="*/ 2880584 w 296503"/>
              <a:gd name="T27" fmla="*/ 3181954 h 296019"/>
              <a:gd name="T28" fmla="*/ 2927862 w 296503"/>
              <a:gd name="T29" fmla="*/ 1125261 h 296019"/>
              <a:gd name="T30" fmla="*/ 2979091 w 296503"/>
              <a:gd name="T31" fmla="*/ 3233868 h 296019"/>
              <a:gd name="T32" fmla="*/ 47278 w 296503"/>
              <a:gd name="T33" fmla="*/ 3281802 h 296019"/>
              <a:gd name="T34" fmla="*/ 0 w 296503"/>
              <a:gd name="T35" fmla="*/ 973487 h 296019"/>
              <a:gd name="T36" fmla="*/ 665956 w 296503"/>
              <a:gd name="T37" fmla="*/ 274616 h 296019"/>
              <a:gd name="T38" fmla="*/ 2620940 w 296503"/>
              <a:gd name="T39" fmla="*/ 136754 h 296019"/>
              <a:gd name="T40" fmla="*/ 2959636 w 296503"/>
              <a:gd name="T41" fmla="*/ 771682 h 296019"/>
              <a:gd name="T42" fmla="*/ 3136852 w 296503"/>
              <a:gd name="T43" fmla="*/ 536092 h 296019"/>
              <a:gd name="T44" fmla="*/ 2798156 w 296503"/>
              <a:gd name="T45" fmla="*/ 136754 h 296019"/>
              <a:gd name="T46" fmla="*/ 2710045 w 296503"/>
              <a:gd name="T47" fmla="*/ 0 h 296019"/>
              <a:gd name="T48" fmla="*/ 3172293 w 296503"/>
              <a:gd name="T49" fmla="*/ 376375 h 296019"/>
              <a:gd name="T50" fmla="*/ 3172293 w 296503"/>
              <a:gd name="T51" fmla="*/ 695822 h 296019"/>
              <a:gd name="T52" fmla="*/ 3054150 w 296503"/>
              <a:gd name="T53" fmla="*/ 867523 h 296019"/>
              <a:gd name="T54" fmla="*/ 3022647 w 296503"/>
              <a:gd name="T55" fmla="*/ 955378 h 296019"/>
              <a:gd name="T56" fmla="*/ 2959636 w 296503"/>
              <a:gd name="T57" fmla="*/ 911446 h 296019"/>
              <a:gd name="T58" fmla="*/ 1214956 w 296503"/>
              <a:gd name="T59" fmla="*/ 2668452 h 296019"/>
              <a:gd name="T60" fmla="*/ 502135 w 296503"/>
              <a:gd name="T61" fmla="*/ 2824216 h 296019"/>
              <a:gd name="T62" fmla="*/ 454887 w 296503"/>
              <a:gd name="T63" fmla="*/ 2764299 h 296019"/>
              <a:gd name="T64" fmla="*/ 620262 w 296503"/>
              <a:gd name="T65" fmla="*/ 2029544 h 296019"/>
              <a:gd name="T66" fmla="*/ 2313736 w 296503"/>
              <a:gd name="T67" fmla="*/ 256560 h 296019"/>
              <a:gd name="T68" fmla="*/ 2380709 w 296503"/>
              <a:gd name="T69" fmla="*/ 188687 h 296019"/>
              <a:gd name="T70" fmla="*/ 2553987 w 296503"/>
              <a:gd name="T71" fmla="*/ 68890 h 29601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96503" h="296019">
                <a:moveTo>
                  <a:pt x="62544" y="194953"/>
                </a:moveTo>
                <a:lnTo>
                  <a:pt x="52090" y="244298"/>
                </a:lnTo>
                <a:lnTo>
                  <a:pt x="101117" y="233853"/>
                </a:lnTo>
                <a:lnTo>
                  <a:pt x="62544" y="194953"/>
                </a:lnTo>
                <a:close/>
                <a:moveTo>
                  <a:pt x="245674" y="57000"/>
                </a:moveTo>
                <a:lnTo>
                  <a:pt x="91383" y="211161"/>
                </a:lnTo>
                <a:lnTo>
                  <a:pt x="110129" y="229891"/>
                </a:lnTo>
                <a:lnTo>
                  <a:pt x="264419" y="75730"/>
                </a:lnTo>
                <a:lnTo>
                  <a:pt x="245674" y="57000"/>
                </a:lnTo>
                <a:close/>
                <a:moveTo>
                  <a:pt x="59876" y="38819"/>
                </a:moveTo>
                <a:lnTo>
                  <a:pt x="15150" y="83487"/>
                </a:lnTo>
                <a:lnTo>
                  <a:pt x="59876" y="83487"/>
                </a:lnTo>
                <a:lnTo>
                  <a:pt x="59876" y="38819"/>
                </a:lnTo>
                <a:close/>
                <a:moveTo>
                  <a:pt x="220439" y="32147"/>
                </a:moveTo>
                <a:lnTo>
                  <a:pt x="66149" y="186308"/>
                </a:lnTo>
                <a:lnTo>
                  <a:pt x="84895" y="205038"/>
                </a:lnTo>
                <a:lnTo>
                  <a:pt x="239185" y="50877"/>
                </a:lnTo>
                <a:lnTo>
                  <a:pt x="220439" y="32147"/>
                </a:lnTo>
                <a:close/>
                <a:moveTo>
                  <a:pt x="64205" y="23329"/>
                </a:moveTo>
                <a:lnTo>
                  <a:pt x="190089" y="23329"/>
                </a:lnTo>
                <a:cubicBezTo>
                  <a:pt x="192614" y="23329"/>
                  <a:pt x="194778" y="25851"/>
                  <a:pt x="194778" y="28012"/>
                </a:cubicBezTo>
                <a:cubicBezTo>
                  <a:pt x="194778" y="30534"/>
                  <a:pt x="192614" y="32335"/>
                  <a:pt x="190089" y="32335"/>
                </a:cubicBezTo>
                <a:lnTo>
                  <a:pt x="68894" y="32335"/>
                </a:lnTo>
                <a:lnTo>
                  <a:pt x="68894" y="87809"/>
                </a:lnTo>
                <a:cubicBezTo>
                  <a:pt x="68894" y="90331"/>
                  <a:pt x="66730" y="92492"/>
                  <a:pt x="64205" y="92492"/>
                </a:cubicBezTo>
                <a:lnTo>
                  <a:pt x="8657" y="92492"/>
                </a:lnTo>
                <a:lnTo>
                  <a:pt x="8657" y="287013"/>
                </a:lnTo>
                <a:lnTo>
                  <a:pt x="263672" y="287013"/>
                </a:lnTo>
                <a:lnTo>
                  <a:pt x="263672" y="105820"/>
                </a:lnTo>
                <a:cubicBezTo>
                  <a:pt x="263672" y="103659"/>
                  <a:pt x="265836" y="101498"/>
                  <a:pt x="268000" y="101498"/>
                </a:cubicBezTo>
                <a:cubicBezTo>
                  <a:pt x="270525" y="101498"/>
                  <a:pt x="272690" y="103659"/>
                  <a:pt x="272690" y="105820"/>
                </a:cubicBezTo>
                <a:lnTo>
                  <a:pt x="272690" y="291696"/>
                </a:lnTo>
                <a:cubicBezTo>
                  <a:pt x="272690" y="293858"/>
                  <a:pt x="270525" y="296019"/>
                  <a:pt x="268000" y="296019"/>
                </a:cubicBezTo>
                <a:lnTo>
                  <a:pt x="4329" y="296019"/>
                </a:lnTo>
                <a:cubicBezTo>
                  <a:pt x="1804" y="296019"/>
                  <a:pt x="0" y="293858"/>
                  <a:pt x="0" y="291696"/>
                </a:cubicBezTo>
                <a:lnTo>
                  <a:pt x="0" y="87809"/>
                </a:lnTo>
                <a:cubicBezTo>
                  <a:pt x="0" y="86729"/>
                  <a:pt x="361" y="85648"/>
                  <a:pt x="1082" y="84567"/>
                </a:cubicBezTo>
                <a:lnTo>
                  <a:pt x="60959" y="24770"/>
                </a:lnTo>
                <a:cubicBezTo>
                  <a:pt x="62041" y="24050"/>
                  <a:pt x="63123" y="23329"/>
                  <a:pt x="64205" y="23329"/>
                </a:cubicBezTo>
                <a:close/>
                <a:moveTo>
                  <a:pt x="239906" y="12336"/>
                </a:moveTo>
                <a:lnTo>
                  <a:pt x="226568" y="25664"/>
                </a:lnTo>
                <a:lnTo>
                  <a:pt x="270908" y="69607"/>
                </a:lnTo>
                <a:lnTo>
                  <a:pt x="284246" y="56280"/>
                </a:lnTo>
                <a:cubicBezTo>
                  <a:pt x="286049" y="54119"/>
                  <a:pt x="287130" y="51237"/>
                  <a:pt x="287130" y="48356"/>
                </a:cubicBezTo>
                <a:cubicBezTo>
                  <a:pt x="287130" y="45114"/>
                  <a:pt x="286049" y="42232"/>
                  <a:pt x="284246" y="40071"/>
                </a:cubicBezTo>
                <a:lnTo>
                  <a:pt x="256128" y="12336"/>
                </a:lnTo>
                <a:cubicBezTo>
                  <a:pt x="251802" y="8014"/>
                  <a:pt x="244592" y="8014"/>
                  <a:pt x="239906" y="12336"/>
                </a:cubicBezTo>
                <a:close/>
                <a:moveTo>
                  <a:pt x="248062" y="0"/>
                </a:moveTo>
                <a:cubicBezTo>
                  <a:pt x="253244" y="0"/>
                  <a:pt x="258471" y="2071"/>
                  <a:pt x="262617" y="6213"/>
                </a:cubicBezTo>
                <a:lnTo>
                  <a:pt x="290374" y="33948"/>
                </a:lnTo>
                <a:cubicBezTo>
                  <a:pt x="294340" y="37550"/>
                  <a:pt x="296503" y="42953"/>
                  <a:pt x="296503" y="48356"/>
                </a:cubicBezTo>
                <a:cubicBezTo>
                  <a:pt x="296503" y="53758"/>
                  <a:pt x="294340" y="58801"/>
                  <a:pt x="290374" y="62763"/>
                </a:cubicBezTo>
                <a:lnTo>
                  <a:pt x="277036" y="75730"/>
                </a:lnTo>
                <a:lnTo>
                  <a:pt x="279560" y="78251"/>
                </a:lnTo>
                <a:cubicBezTo>
                  <a:pt x="281723" y="80412"/>
                  <a:pt x="281723" y="82934"/>
                  <a:pt x="279920" y="84735"/>
                </a:cubicBezTo>
                <a:cubicBezTo>
                  <a:pt x="278839" y="85815"/>
                  <a:pt x="277757" y="86175"/>
                  <a:pt x="276676" y="86175"/>
                </a:cubicBezTo>
                <a:cubicBezTo>
                  <a:pt x="275234" y="86175"/>
                  <a:pt x="274513" y="85815"/>
                  <a:pt x="273431" y="84735"/>
                </a:cubicBezTo>
                <a:lnTo>
                  <a:pt x="270908" y="82213"/>
                </a:lnTo>
                <a:lnTo>
                  <a:pt x="113373" y="239256"/>
                </a:lnTo>
                <a:cubicBezTo>
                  <a:pt x="112652" y="239976"/>
                  <a:pt x="111931" y="240336"/>
                  <a:pt x="111210" y="240697"/>
                </a:cubicBezTo>
                <a:lnTo>
                  <a:pt x="47043" y="254384"/>
                </a:lnTo>
                <a:cubicBezTo>
                  <a:pt x="46683" y="254744"/>
                  <a:pt x="46322" y="254744"/>
                  <a:pt x="45962" y="254744"/>
                </a:cubicBezTo>
                <a:cubicBezTo>
                  <a:pt x="44880" y="254744"/>
                  <a:pt x="43799" y="254024"/>
                  <a:pt x="43078" y="253303"/>
                </a:cubicBezTo>
                <a:cubicBezTo>
                  <a:pt x="41996" y="252223"/>
                  <a:pt x="41275" y="250782"/>
                  <a:pt x="41636" y="249341"/>
                </a:cubicBezTo>
                <a:lnTo>
                  <a:pt x="55334" y="185227"/>
                </a:lnTo>
                <a:cubicBezTo>
                  <a:pt x="55695" y="184507"/>
                  <a:pt x="56055" y="183427"/>
                  <a:pt x="56776" y="183066"/>
                </a:cubicBezTo>
                <a:lnTo>
                  <a:pt x="213950" y="25664"/>
                </a:lnTo>
                <a:lnTo>
                  <a:pt x="211787" y="23142"/>
                </a:lnTo>
                <a:cubicBezTo>
                  <a:pt x="209985" y="21701"/>
                  <a:pt x="209985" y="18820"/>
                  <a:pt x="211787" y="17019"/>
                </a:cubicBezTo>
                <a:cubicBezTo>
                  <a:pt x="213229" y="15218"/>
                  <a:pt x="216474" y="15218"/>
                  <a:pt x="217916" y="17019"/>
                </a:cubicBezTo>
                <a:lnTo>
                  <a:pt x="220439" y="19180"/>
                </a:lnTo>
                <a:lnTo>
                  <a:pt x="233777" y="6213"/>
                </a:lnTo>
                <a:cubicBezTo>
                  <a:pt x="237743" y="2071"/>
                  <a:pt x="242880" y="0"/>
                  <a:pt x="2480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63" name="Freeform 962">
            <a:extLst>
              <a:ext uri="{FF2B5EF4-FFF2-40B4-BE49-F238E27FC236}">
                <a16:creationId xmlns:a16="http://schemas.microsoft.com/office/drawing/2014/main" xmlns="" id="{6F00B4FF-E1E4-8941-840E-34AC2C7204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88299" y="11800233"/>
            <a:ext cx="914408" cy="914408"/>
          </a:xfrm>
          <a:custGeom>
            <a:avLst/>
            <a:gdLst>
              <a:gd name="T0" fmla="*/ 2366518 w 296503"/>
              <a:gd name="T1" fmla="*/ 3140931 h 296504"/>
              <a:gd name="T2" fmla="*/ 2789041 w 296503"/>
              <a:gd name="T3" fmla="*/ 2913052 h 296504"/>
              <a:gd name="T4" fmla="*/ 448790 w 296503"/>
              <a:gd name="T5" fmla="*/ 2913052 h 296504"/>
              <a:gd name="T6" fmla="*/ 873961 w 296503"/>
              <a:gd name="T7" fmla="*/ 3140931 h 296504"/>
              <a:gd name="T8" fmla="*/ 448790 w 296503"/>
              <a:gd name="T9" fmla="*/ 2913052 h 296504"/>
              <a:gd name="T10" fmla="*/ 2058506 w 296503"/>
              <a:gd name="T11" fmla="*/ 2810916 h 296504"/>
              <a:gd name="T12" fmla="*/ 3144446 w 296503"/>
              <a:gd name="T13" fmla="*/ 2127312 h 296504"/>
              <a:gd name="T14" fmla="*/ 98425 w 296503"/>
              <a:gd name="T15" fmla="*/ 2127312 h 296504"/>
              <a:gd name="T16" fmla="*/ 1177096 w 296503"/>
              <a:gd name="T17" fmla="*/ 2810916 h 296504"/>
              <a:gd name="T18" fmla="*/ 98425 w 296503"/>
              <a:gd name="T19" fmla="*/ 2127312 h 296504"/>
              <a:gd name="T20" fmla="*/ 3191833 w 296503"/>
              <a:gd name="T21" fmla="*/ 2029087 h 296504"/>
              <a:gd name="T22" fmla="*/ 3239218 w 296503"/>
              <a:gd name="T23" fmla="*/ 2861985 h 296504"/>
              <a:gd name="T24" fmla="*/ 2887779 w 296503"/>
              <a:gd name="T25" fmla="*/ 2913052 h 296504"/>
              <a:gd name="T26" fmla="*/ 3124704 w 296503"/>
              <a:gd name="T27" fmla="*/ 3140931 h 296504"/>
              <a:gd name="T28" fmla="*/ 3124704 w 296503"/>
              <a:gd name="T29" fmla="*/ 3239143 h 296504"/>
              <a:gd name="T30" fmla="*/ 2022966 w 296503"/>
              <a:gd name="T31" fmla="*/ 3188061 h 296504"/>
              <a:gd name="T32" fmla="*/ 2263860 w 296503"/>
              <a:gd name="T33" fmla="*/ 3140931 h 296504"/>
              <a:gd name="T34" fmla="*/ 2007170 w 296503"/>
              <a:gd name="T35" fmla="*/ 2913052 h 296504"/>
              <a:gd name="T36" fmla="*/ 1959781 w 296503"/>
              <a:gd name="T37" fmla="*/ 2080169 h 296504"/>
              <a:gd name="T38" fmla="*/ 51200 w 296503"/>
              <a:gd name="T39" fmla="*/ 2029087 h 296504"/>
              <a:gd name="T40" fmla="*/ 1279460 w 296503"/>
              <a:gd name="T41" fmla="*/ 2080169 h 296504"/>
              <a:gd name="T42" fmla="*/ 1228284 w 296503"/>
              <a:gd name="T43" fmla="*/ 2913052 h 296504"/>
              <a:gd name="T44" fmla="*/ 976339 w 296503"/>
              <a:gd name="T45" fmla="*/ 3140931 h 296504"/>
              <a:gd name="T46" fmla="*/ 1212529 w 296503"/>
              <a:gd name="T47" fmla="*/ 3188061 h 296504"/>
              <a:gd name="T48" fmla="*/ 118099 w 296503"/>
              <a:gd name="T49" fmla="*/ 3239143 h 296504"/>
              <a:gd name="T50" fmla="*/ 118099 w 296503"/>
              <a:gd name="T51" fmla="*/ 3140931 h 296504"/>
              <a:gd name="T52" fmla="*/ 350375 w 296503"/>
              <a:gd name="T53" fmla="*/ 2913052 h 296504"/>
              <a:gd name="T54" fmla="*/ 0 w 296503"/>
              <a:gd name="T55" fmla="*/ 2861985 h 296504"/>
              <a:gd name="T56" fmla="*/ 51200 w 296503"/>
              <a:gd name="T57" fmla="*/ 2029087 h 296504"/>
              <a:gd name="T58" fmla="*/ 1653077 w 296503"/>
              <a:gd name="T59" fmla="*/ 1296361 h 296504"/>
              <a:gd name="T60" fmla="*/ 3192007 w 296503"/>
              <a:gd name="T61" fmla="*/ 1574566 h 296504"/>
              <a:gd name="T62" fmla="*/ 3192007 w 296503"/>
              <a:gd name="T63" fmla="*/ 1677899 h 296504"/>
              <a:gd name="T64" fmla="*/ 2648843 w 296503"/>
              <a:gd name="T65" fmla="*/ 1956108 h 296504"/>
              <a:gd name="T66" fmla="*/ 2554396 w 296503"/>
              <a:gd name="T67" fmla="*/ 1956108 h 296504"/>
              <a:gd name="T68" fmla="*/ 688799 w 296503"/>
              <a:gd name="T69" fmla="*/ 1677899 h 296504"/>
              <a:gd name="T70" fmla="*/ 641546 w 296503"/>
              <a:gd name="T71" fmla="*/ 2007769 h 296504"/>
              <a:gd name="T72" fmla="*/ 590399 w 296503"/>
              <a:gd name="T73" fmla="*/ 1677899 h 296504"/>
              <a:gd name="T74" fmla="*/ 0 w 296503"/>
              <a:gd name="T75" fmla="*/ 1626222 h 296504"/>
              <a:gd name="T76" fmla="*/ 1554675 w 296503"/>
              <a:gd name="T77" fmla="*/ 1574566 h 296504"/>
              <a:gd name="T78" fmla="*/ 1601901 w 296503"/>
              <a:gd name="T79" fmla="*/ 1248673 h 296504"/>
              <a:gd name="T80" fmla="*/ 1387135 w 296503"/>
              <a:gd name="T81" fmla="*/ 1111497 h 296504"/>
              <a:gd name="T82" fmla="*/ 1809150 w 296503"/>
              <a:gd name="T83" fmla="*/ 882893 h 296504"/>
              <a:gd name="T84" fmla="*/ 1086250 w 296503"/>
              <a:gd name="T85" fmla="*/ 98543 h 296504"/>
              <a:gd name="T86" fmla="*/ 2156921 w 296503"/>
              <a:gd name="T87" fmla="*/ 784346 h 296504"/>
              <a:gd name="T88" fmla="*/ 1086250 w 296503"/>
              <a:gd name="T89" fmla="*/ 98543 h 296504"/>
              <a:gd name="T90" fmla="*/ 2203808 w 296503"/>
              <a:gd name="T91" fmla="*/ 0 h 296504"/>
              <a:gd name="T92" fmla="*/ 2250700 w 296503"/>
              <a:gd name="T93" fmla="*/ 835612 h 296504"/>
              <a:gd name="T94" fmla="*/ 1906835 w 296503"/>
              <a:gd name="T95" fmla="*/ 882893 h 296504"/>
              <a:gd name="T96" fmla="*/ 2141295 w 296503"/>
              <a:gd name="T97" fmla="*/ 1111497 h 296504"/>
              <a:gd name="T98" fmla="*/ 2141295 w 296503"/>
              <a:gd name="T99" fmla="*/ 1210035 h 296504"/>
              <a:gd name="T100" fmla="*/ 1051081 w 296503"/>
              <a:gd name="T101" fmla="*/ 1162737 h 296504"/>
              <a:gd name="T102" fmla="*/ 1289439 w 296503"/>
              <a:gd name="T103" fmla="*/ 1111497 h 296504"/>
              <a:gd name="T104" fmla="*/ 1035446 w 296503"/>
              <a:gd name="T105" fmla="*/ 882893 h 296504"/>
              <a:gd name="T106" fmla="*/ 988555 w 296503"/>
              <a:gd name="T107" fmla="*/ 47276 h 29650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96503" h="296504">
                <a:moveTo>
                  <a:pt x="220595" y="266654"/>
                </a:moveTo>
                <a:lnTo>
                  <a:pt x="216619" y="287513"/>
                </a:lnTo>
                <a:lnTo>
                  <a:pt x="259633" y="287513"/>
                </a:lnTo>
                <a:lnTo>
                  <a:pt x="255295" y="266654"/>
                </a:lnTo>
                <a:lnTo>
                  <a:pt x="220595" y="266654"/>
                </a:lnTo>
                <a:close/>
                <a:moveTo>
                  <a:pt x="41080" y="266654"/>
                </a:moveTo>
                <a:lnTo>
                  <a:pt x="37117" y="287513"/>
                </a:lnTo>
                <a:lnTo>
                  <a:pt x="79999" y="287513"/>
                </a:lnTo>
                <a:lnTo>
                  <a:pt x="76035" y="266654"/>
                </a:lnTo>
                <a:lnTo>
                  <a:pt x="41080" y="266654"/>
                </a:lnTo>
                <a:close/>
                <a:moveTo>
                  <a:pt x="188425" y="194729"/>
                </a:moveTo>
                <a:lnTo>
                  <a:pt x="188425" y="257304"/>
                </a:lnTo>
                <a:lnTo>
                  <a:pt x="287827" y="257304"/>
                </a:lnTo>
                <a:lnTo>
                  <a:pt x="287827" y="194729"/>
                </a:lnTo>
                <a:lnTo>
                  <a:pt x="188425" y="194729"/>
                </a:lnTo>
                <a:close/>
                <a:moveTo>
                  <a:pt x="9009" y="194729"/>
                </a:moveTo>
                <a:lnTo>
                  <a:pt x="9009" y="257304"/>
                </a:lnTo>
                <a:lnTo>
                  <a:pt x="107746" y="257304"/>
                </a:lnTo>
                <a:lnTo>
                  <a:pt x="107746" y="194729"/>
                </a:lnTo>
                <a:lnTo>
                  <a:pt x="9009" y="194729"/>
                </a:lnTo>
                <a:close/>
                <a:moveTo>
                  <a:pt x="183726" y="185738"/>
                </a:moveTo>
                <a:lnTo>
                  <a:pt x="292164" y="185738"/>
                </a:lnTo>
                <a:cubicBezTo>
                  <a:pt x="294694" y="185738"/>
                  <a:pt x="296502" y="187896"/>
                  <a:pt x="296502" y="190413"/>
                </a:cubicBezTo>
                <a:lnTo>
                  <a:pt x="296502" y="261979"/>
                </a:lnTo>
                <a:cubicBezTo>
                  <a:pt x="296502" y="264497"/>
                  <a:pt x="294694" y="266654"/>
                  <a:pt x="292164" y="266654"/>
                </a:cubicBezTo>
                <a:lnTo>
                  <a:pt x="264332" y="266654"/>
                </a:lnTo>
                <a:lnTo>
                  <a:pt x="268669" y="287513"/>
                </a:lnTo>
                <a:lnTo>
                  <a:pt x="286019" y="287513"/>
                </a:lnTo>
                <a:cubicBezTo>
                  <a:pt x="288550" y="287513"/>
                  <a:pt x="290718" y="289311"/>
                  <a:pt x="290718" y="291828"/>
                </a:cubicBezTo>
                <a:cubicBezTo>
                  <a:pt x="290718" y="294346"/>
                  <a:pt x="288550" y="296504"/>
                  <a:pt x="286019" y="296504"/>
                </a:cubicBezTo>
                <a:lnTo>
                  <a:pt x="189871" y="296504"/>
                </a:lnTo>
                <a:cubicBezTo>
                  <a:pt x="187340" y="296504"/>
                  <a:pt x="185172" y="294346"/>
                  <a:pt x="185172" y="291828"/>
                </a:cubicBezTo>
                <a:cubicBezTo>
                  <a:pt x="185172" y="289311"/>
                  <a:pt x="187340" y="287513"/>
                  <a:pt x="189871" y="287513"/>
                </a:cubicBezTo>
                <a:lnTo>
                  <a:pt x="207221" y="287513"/>
                </a:lnTo>
                <a:lnTo>
                  <a:pt x="211558" y="266654"/>
                </a:lnTo>
                <a:lnTo>
                  <a:pt x="183726" y="266654"/>
                </a:lnTo>
                <a:cubicBezTo>
                  <a:pt x="181557" y="266654"/>
                  <a:pt x="179388" y="264497"/>
                  <a:pt x="179388" y="261979"/>
                </a:cubicBezTo>
                <a:lnTo>
                  <a:pt x="179388" y="190413"/>
                </a:lnTo>
                <a:cubicBezTo>
                  <a:pt x="179388" y="187896"/>
                  <a:pt x="181557" y="185738"/>
                  <a:pt x="183726" y="185738"/>
                </a:cubicBezTo>
                <a:close/>
                <a:moveTo>
                  <a:pt x="4685" y="185738"/>
                </a:moveTo>
                <a:lnTo>
                  <a:pt x="112430" y="185738"/>
                </a:lnTo>
                <a:cubicBezTo>
                  <a:pt x="114953" y="185738"/>
                  <a:pt x="117115" y="187896"/>
                  <a:pt x="117115" y="190413"/>
                </a:cubicBezTo>
                <a:lnTo>
                  <a:pt x="117115" y="261979"/>
                </a:lnTo>
                <a:cubicBezTo>
                  <a:pt x="117115" y="264497"/>
                  <a:pt x="114953" y="266654"/>
                  <a:pt x="112430" y="266654"/>
                </a:cubicBezTo>
                <a:lnTo>
                  <a:pt x="85043" y="266654"/>
                </a:lnTo>
                <a:lnTo>
                  <a:pt x="89368" y="287513"/>
                </a:lnTo>
                <a:lnTo>
                  <a:pt x="106304" y="287513"/>
                </a:lnTo>
                <a:cubicBezTo>
                  <a:pt x="108827" y="287513"/>
                  <a:pt x="110989" y="289311"/>
                  <a:pt x="110989" y="291828"/>
                </a:cubicBezTo>
                <a:cubicBezTo>
                  <a:pt x="110989" y="294346"/>
                  <a:pt x="108827" y="296504"/>
                  <a:pt x="106304" y="296504"/>
                </a:cubicBezTo>
                <a:lnTo>
                  <a:pt x="10811" y="296504"/>
                </a:lnTo>
                <a:cubicBezTo>
                  <a:pt x="8288" y="296504"/>
                  <a:pt x="6126" y="294346"/>
                  <a:pt x="6126" y="291828"/>
                </a:cubicBezTo>
                <a:cubicBezTo>
                  <a:pt x="6126" y="289311"/>
                  <a:pt x="8288" y="287513"/>
                  <a:pt x="10811" y="287513"/>
                </a:cubicBezTo>
                <a:lnTo>
                  <a:pt x="27747" y="287513"/>
                </a:lnTo>
                <a:lnTo>
                  <a:pt x="32072" y="266654"/>
                </a:lnTo>
                <a:lnTo>
                  <a:pt x="4685" y="266654"/>
                </a:lnTo>
                <a:cubicBezTo>
                  <a:pt x="2162" y="266654"/>
                  <a:pt x="0" y="264497"/>
                  <a:pt x="0" y="261979"/>
                </a:cubicBezTo>
                <a:lnTo>
                  <a:pt x="0" y="190413"/>
                </a:lnTo>
                <a:cubicBezTo>
                  <a:pt x="0" y="187896"/>
                  <a:pt x="2162" y="185738"/>
                  <a:pt x="4685" y="185738"/>
                </a:cubicBezTo>
                <a:close/>
                <a:moveTo>
                  <a:pt x="146630" y="114300"/>
                </a:moveTo>
                <a:cubicBezTo>
                  <a:pt x="149152" y="114300"/>
                  <a:pt x="151314" y="116119"/>
                  <a:pt x="151314" y="118666"/>
                </a:cubicBezTo>
                <a:lnTo>
                  <a:pt x="151314" y="144132"/>
                </a:lnTo>
                <a:lnTo>
                  <a:pt x="292180" y="144132"/>
                </a:lnTo>
                <a:cubicBezTo>
                  <a:pt x="294702" y="144132"/>
                  <a:pt x="296503" y="146315"/>
                  <a:pt x="296503" y="148861"/>
                </a:cubicBezTo>
                <a:cubicBezTo>
                  <a:pt x="296503" y="151408"/>
                  <a:pt x="294702" y="153591"/>
                  <a:pt x="292180" y="153591"/>
                </a:cubicBezTo>
                <a:lnTo>
                  <a:pt x="242462" y="153591"/>
                </a:lnTo>
                <a:lnTo>
                  <a:pt x="242462" y="179057"/>
                </a:lnTo>
                <a:cubicBezTo>
                  <a:pt x="242462" y="181604"/>
                  <a:pt x="240661" y="183786"/>
                  <a:pt x="238139" y="183786"/>
                </a:cubicBezTo>
                <a:cubicBezTo>
                  <a:pt x="235617" y="183786"/>
                  <a:pt x="233816" y="181604"/>
                  <a:pt x="233816" y="179057"/>
                </a:cubicBezTo>
                <a:lnTo>
                  <a:pt x="233816" y="153591"/>
                </a:lnTo>
                <a:lnTo>
                  <a:pt x="63048" y="153591"/>
                </a:lnTo>
                <a:lnTo>
                  <a:pt x="63048" y="179057"/>
                </a:lnTo>
                <a:cubicBezTo>
                  <a:pt x="63048" y="181604"/>
                  <a:pt x="60886" y="183786"/>
                  <a:pt x="58724" y="183786"/>
                </a:cubicBezTo>
                <a:cubicBezTo>
                  <a:pt x="55842" y="183786"/>
                  <a:pt x="54041" y="181604"/>
                  <a:pt x="54041" y="179057"/>
                </a:cubicBezTo>
                <a:lnTo>
                  <a:pt x="54041" y="153591"/>
                </a:lnTo>
                <a:lnTo>
                  <a:pt x="4684" y="153591"/>
                </a:lnTo>
                <a:cubicBezTo>
                  <a:pt x="2162" y="153591"/>
                  <a:pt x="0" y="151408"/>
                  <a:pt x="0" y="148861"/>
                </a:cubicBezTo>
                <a:cubicBezTo>
                  <a:pt x="0" y="146315"/>
                  <a:pt x="2162" y="144132"/>
                  <a:pt x="4684" y="144132"/>
                </a:cubicBezTo>
                <a:lnTo>
                  <a:pt x="142307" y="144132"/>
                </a:lnTo>
                <a:lnTo>
                  <a:pt x="142307" y="118666"/>
                </a:lnTo>
                <a:cubicBezTo>
                  <a:pt x="142307" y="116119"/>
                  <a:pt x="144469" y="114300"/>
                  <a:pt x="146630" y="114300"/>
                </a:cubicBezTo>
                <a:close/>
                <a:moveTo>
                  <a:pt x="131263" y="80818"/>
                </a:moveTo>
                <a:lnTo>
                  <a:pt x="126971" y="101744"/>
                </a:lnTo>
                <a:lnTo>
                  <a:pt x="169535" y="101744"/>
                </a:lnTo>
                <a:lnTo>
                  <a:pt x="165600" y="80818"/>
                </a:lnTo>
                <a:lnTo>
                  <a:pt x="131263" y="80818"/>
                </a:lnTo>
                <a:close/>
                <a:moveTo>
                  <a:pt x="99430" y="9020"/>
                </a:moveTo>
                <a:lnTo>
                  <a:pt x="99430" y="71798"/>
                </a:lnTo>
                <a:lnTo>
                  <a:pt x="197433" y="71798"/>
                </a:lnTo>
                <a:lnTo>
                  <a:pt x="197433" y="9020"/>
                </a:lnTo>
                <a:lnTo>
                  <a:pt x="99430" y="9020"/>
                </a:lnTo>
                <a:close/>
                <a:moveTo>
                  <a:pt x="94780" y="0"/>
                </a:moveTo>
                <a:lnTo>
                  <a:pt x="201725" y="0"/>
                </a:lnTo>
                <a:cubicBezTo>
                  <a:pt x="204229" y="0"/>
                  <a:pt x="206018" y="1804"/>
                  <a:pt x="206018" y="4329"/>
                </a:cubicBezTo>
                <a:lnTo>
                  <a:pt x="206018" y="76489"/>
                </a:lnTo>
                <a:cubicBezTo>
                  <a:pt x="206018" y="79014"/>
                  <a:pt x="204229" y="80818"/>
                  <a:pt x="201725" y="80818"/>
                </a:cubicBezTo>
                <a:lnTo>
                  <a:pt x="174542" y="80818"/>
                </a:lnTo>
                <a:lnTo>
                  <a:pt x="178834" y="101744"/>
                </a:lnTo>
                <a:lnTo>
                  <a:pt x="196003" y="101744"/>
                </a:lnTo>
                <a:cubicBezTo>
                  <a:pt x="198506" y="101744"/>
                  <a:pt x="200295" y="103909"/>
                  <a:pt x="200295" y="106435"/>
                </a:cubicBezTo>
                <a:cubicBezTo>
                  <a:pt x="200295" y="108599"/>
                  <a:pt x="198506" y="110764"/>
                  <a:pt x="196003" y="110764"/>
                </a:cubicBezTo>
                <a:lnTo>
                  <a:pt x="100861" y="110764"/>
                </a:lnTo>
                <a:cubicBezTo>
                  <a:pt x="98357" y="110764"/>
                  <a:pt x="96211" y="108599"/>
                  <a:pt x="96211" y="106435"/>
                </a:cubicBezTo>
                <a:cubicBezTo>
                  <a:pt x="96211" y="103909"/>
                  <a:pt x="98357" y="101744"/>
                  <a:pt x="100861" y="101744"/>
                </a:cubicBezTo>
                <a:lnTo>
                  <a:pt x="118029" y="101744"/>
                </a:lnTo>
                <a:lnTo>
                  <a:pt x="122321" y="80818"/>
                </a:lnTo>
                <a:lnTo>
                  <a:pt x="94780" y="80818"/>
                </a:lnTo>
                <a:cubicBezTo>
                  <a:pt x="92277" y="80818"/>
                  <a:pt x="90488" y="79014"/>
                  <a:pt x="90488" y="76489"/>
                </a:cubicBezTo>
                <a:lnTo>
                  <a:pt x="90488" y="4329"/>
                </a:lnTo>
                <a:cubicBezTo>
                  <a:pt x="90488" y="1804"/>
                  <a:pt x="92277" y="0"/>
                  <a:pt x="947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64" name="Subtitle 2">
            <a:extLst>
              <a:ext uri="{FF2B5EF4-FFF2-40B4-BE49-F238E27FC236}">
                <a16:creationId xmlns:a16="http://schemas.microsoft.com/office/drawing/2014/main" xmlns="" id="{915BA465-2A82-0D42-BA17-0655803E7829}"/>
              </a:ext>
            </a:extLst>
          </p:cNvPr>
          <p:cNvSpPr txBox="1">
            <a:spLocks/>
          </p:cNvSpPr>
          <p:nvPr/>
        </p:nvSpPr>
        <p:spPr>
          <a:xfrm>
            <a:off x="3467649" y="8923078"/>
            <a:ext cx="9532399" cy="8202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3000"/>
              </a:lnSpc>
            </a:pPr>
            <a:r>
              <a:rPr lang="en-US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Private equity has successfully attracted the best and brightest in corporate America, including top performers from Fortune 500 companies and elite strategy and.</a:t>
            </a:r>
          </a:p>
        </p:txBody>
      </p:sp>
      <p:sp>
        <p:nvSpPr>
          <p:cNvPr id="65" name="Subtitle 2">
            <a:extLst>
              <a:ext uri="{FF2B5EF4-FFF2-40B4-BE49-F238E27FC236}">
                <a16:creationId xmlns:a16="http://schemas.microsoft.com/office/drawing/2014/main" xmlns="" id="{824EED16-7A3E-714F-AA05-E4D66731AE76}"/>
              </a:ext>
            </a:extLst>
          </p:cNvPr>
          <p:cNvSpPr txBox="1">
            <a:spLocks/>
          </p:cNvSpPr>
          <p:nvPr/>
        </p:nvSpPr>
        <p:spPr>
          <a:xfrm>
            <a:off x="5046134" y="10392427"/>
            <a:ext cx="7890932" cy="8202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3000"/>
              </a:lnSpc>
            </a:pPr>
            <a:r>
              <a:rPr lang="en-US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Private equity has successfully attracted the best and brightest in body America, including top performers from Fortune 500 companies.</a:t>
            </a:r>
          </a:p>
        </p:txBody>
      </p:sp>
      <p:sp>
        <p:nvSpPr>
          <p:cNvPr id="66" name="Subtitle 2">
            <a:extLst>
              <a:ext uri="{FF2B5EF4-FFF2-40B4-BE49-F238E27FC236}">
                <a16:creationId xmlns:a16="http://schemas.microsoft.com/office/drawing/2014/main" xmlns="" id="{24558935-E5BF-F646-A5ED-ACB11B7F05E0}"/>
              </a:ext>
            </a:extLst>
          </p:cNvPr>
          <p:cNvSpPr txBox="1">
            <a:spLocks/>
          </p:cNvSpPr>
          <p:nvPr/>
        </p:nvSpPr>
        <p:spPr>
          <a:xfrm>
            <a:off x="6333066" y="11849158"/>
            <a:ext cx="7005045" cy="8202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3000"/>
              </a:lnSpc>
            </a:pPr>
            <a:r>
              <a:rPr lang="en-US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Private equity has successfully attracted the best and brightest in corporate America, including top performers from.</a:t>
            </a:r>
          </a:p>
        </p:txBody>
      </p:sp>
      <p:pic>
        <p:nvPicPr>
          <p:cNvPr id="12" name="Рисунок 11" descr="Знак одобрения со сплошной заливкой">
            <a:extLst>
              <a:ext uri="{FF2B5EF4-FFF2-40B4-BE49-F238E27FC236}">
                <a16:creationId xmlns:a16="http://schemas.microsoft.com/office/drawing/2014/main" xmlns="" id="{F87AA441-DA5D-4912-A384-465F3650CC1B}"/>
              </a:ext>
            </a:extLst>
          </p:cNvPr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  <a:ext uri="{96DAC541-7B7A-43D3-8B79-37D633B846F1}">
                <asvg:svgBlip xmlns:asvg="http://schemas.microsoft.com/office/drawing/2016/SVG/main" xmlns="" r:embed="rId4"/>
              </a:ext>
            </a:extLst>
          </a:blip>
          <a:stretch>
            <a:fillRect/>
          </a:stretch>
        </p:blipFill>
        <p:spPr>
          <a:xfrm>
            <a:off x="982133" y="6446211"/>
            <a:ext cx="4061704" cy="4061704"/>
          </a:xfrm>
          <a:prstGeom prst="rect">
            <a:avLst/>
          </a:prstGeom>
        </p:spPr>
      </p:pic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18D9FC90-804E-4CCB-BDA6-5450A5E62277}"/>
              </a:ext>
            </a:extLst>
          </p:cNvPr>
          <p:cNvSpPr txBox="1"/>
          <p:nvPr/>
        </p:nvSpPr>
        <p:spPr>
          <a:xfrm>
            <a:off x="3012985" y="3541791"/>
            <a:ext cx="19456400" cy="1569660"/>
          </a:xfrm>
          <a:prstGeom prst="rect">
            <a:avLst/>
          </a:prstGeom>
          <a:noFill/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wrap="square">
            <a:spAutoFit/>
          </a:bodyPr>
          <a:lstStyle/>
          <a:p>
            <a:pPr algn="ctr"/>
            <a:r>
              <a:rPr lang="ru-RU" sz="9600" b="1" dirty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  <a:ea typeface="Calibri" panose="020F0502020204030204" pitchFamily="34" charset="0"/>
              </a:rPr>
              <a:t>«Учитель года»</a:t>
            </a:r>
            <a:endParaRPr lang="ru-RU" sz="80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Light" panose="020F0502020204030203" pitchFamily="34" charset="0"/>
            </a:endParaRPr>
          </a:p>
        </p:txBody>
      </p:sp>
      <p:graphicFrame>
        <p:nvGraphicFramePr>
          <p:cNvPr id="18" name="Схема 17">
            <a:extLst>
              <a:ext uri="{FF2B5EF4-FFF2-40B4-BE49-F238E27FC236}">
                <a16:creationId xmlns:a16="http://schemas.microsoft.com/office/drawing/2014/main" xmlns="" id="{33EAEEE7-C3DF-4082-9852-31862EFE0829}"/>
              </a:ext>
            </a:extLst>
          </p:cNvPr>
          <p:cNvGraphicFramePr/>
          <p:nvPr>
            <p:extLst>
              <p:ext uri="{D42A27DB-BD31-4B8C-83A1-F6EECF244321}">
                <p14:modId xmlns:p14="http://schemas.microsoft.com/office/powerpoint/2010/main" val="3984150493"/>
              </p:ext>
            </p:extLst>
          </p:nvPr>
        </p:nvGraphicFramePr>
        <p:xfrm>
          <a:off x="5107722" y="3959125"/>
          <a:ext cx="16251767" cy="8351485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5" r:lo="rId6" r:qs="rId7" r:cs="rId8"/>
          </a:graphicData>
        </a:graphic>
      </p:graphicFrame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1E95D34-AEE9-41AB-B413-94F13A5DD72A}"/>
              </a:ext>
            </a:extLst>
          </p:cNvPr>
          <p:cNvSpPr txBox="1"/>
          <p:nvPr/>
        </p:nvSpPr>
        <p:spPr>
          <a:xfrm>
            <a:off x="426961" y="102937"/>
            <a:ext cx="2064761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96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Участие педагогов в конкурсном движении</a:t>
            </a:r>
            <a:r>
              <a:rPr lang="ru-RU" sz="96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pattFill prst="pct5">
                  <a:fgClr>
                    <a:schemeClr val="accent1"/>
                  </a:fgClr>
                  <a:bgClr>
                    <a:schemeClr val="bg1"/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 </a:t>
            </a:r>
            <a:endParaRPr lang="ru-RU" sz="96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pattFill prst="pct5">
                <a:fgClr>
                  <a:schemeClr val="accent1"/>
                </a:fgClr>
                <a:bgClr>
                  <a:schemeClr val="bg1"/>
                </a:bgClr>
              </a:patt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 algn="ctr"/>
            <a:endParaRPr lang="ru-RU" sz="96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8032727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2DE2794D-8CB5-4A00-97AE-E7847CA8BC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8">
                                            <p:graphicEl>
                                              <a:dgm id="{2DE2794D-8CB5-4A00-97AE-E7847CA8BC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8">
                                            <p:graphicEl>
                                              <a:dgm id="{2DE2794D-8CB5-4A00-97AE-E7847CA8BC67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8">
                                            <p:graphicEl>
                                              <a:dgm id="{2DE2794D-8CB5-4A00-97AE-E7847CA8BC67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>
                                            <p:graphicEl>
                                              <a:dgm id="{70802B8C-3120-4AD7-A869-F09451FAA2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8">
                                            <p:graphicEl>
                                              <a:dgm id="{70802B8C-3120-4AD7-A869-F09451FAA2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8">
                                            <p:graphicEl>
                                              <a:dgm id="{70802B8C-3120-4AD7-A869-F09451FAA2F6}"/>
                                            </p:graphicEl>
                                          </p:spTgt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8">
                                            <p:graphicEl>
                                              <a:dgm id="{70802B8C-3120-4AD7-A869-F09451FAA2F6}"/>
                                            </p:graphic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Graphic spid="18" grpId="0">
        <p:bldSub>
          <a:bldDgm bld="one"/>
        </p:bldSub>
      </p:bldGraphic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8" name="Freeform 950">
            <a:extLst>
              <a:ext uri="{FF2B5EF4-FFF2-40B4-BE49-F238E27FC236}">
                <a16:creationId xmlns:a16="http://schemas.microsoft.com/office/drawing/2014/main" xmlns="" id="{D3841B64-2F6D-CC41-8F05-EB61D6CD77CE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475642" y="7412946"/>
            <a:ext cx="801119" cy="914410"/>
          </a:xfrm>
          <a:custGeom>
            <a:avLst/>
            <a:gdLst>
              <a:gd name="T0" fmla="*/ 1732784 w 259991"/>
              <a:gd name="T1" fmla="*/ 2358694 h 296502"/>
              <a:gd name="T2" fmla="*/ 1732784 w 259991"/>
              <a:gd name="T3" fmla="*/ 2458604 h 296502"/>
              <a:gd name="T4" fmla="*/ 709950 w 259991"/>
              <a:gd name="T5" fmla="*/ 2408653 h 296502"/>
              <a:gd name="T6" fmla="*/ 1418761 w 259991"/>
              <a:gd name="T7" fmla="*/ 1959800 h 296502"/>
              <a:gd name="T8" fmla="*/ 2125940 w 259991"/>
              <a:gd name="T9" fmla="*/ 2009741 h 296502"/>
              <a:gd name="T10" fmla="*/ 1418761 w 259991"/>
              <a:gd name="T11" fmla="*/ 2059693 h 296502"/>
              <a:gd name="T12" fmla="*/ 1418761 w 259991"/>
              <a:gd name="T13" fmla="*/ 1959800 h 296502"/>
              <a:gd name="T14" fmla="*/ 1140070 w 259991"/>
              <a:gd name="T15" fmla="*/ 1959800 h 296502"/>
              <a:gd name="T16" fmla="*/ 1140070 w 259991"/>
              <a:gd name="T17" fmla="*/ 2059693 h 296502"/>
              <a:gd name="T18" fmla="*/ 709950 w 259991"/>
              <a:gd name="T19" fmla="*/ 2009741 h 296502"/>
              <a:gd name="T20" fmla="*/ 1796038 w 259991"/>
              <a:gd name="T21" fmla="*/ 1578244 h 296502"/>
              <a:gd name="T22" fmla="*/ 2125923 w 259991"/>
              <a:gd name="T23" fmla="*/ 1626269 h 296502"/>
              <a:gd name="T24" fmla="*/ 1796038 w 259991"/>
              <a:gd name="T25" fmla="*/ 1678308 h 296502"/>
              <a:gd name="T26" fmla="*/ 1796038 w 259991"/>
              <a:gd name="T27" fmla="*/ 1578244 h 296502"/>
              <a:gd name="T28" fmla="*/ 1524820 w 259991"/>
              <a:gd name="T29" fmla="*/ 1578244 h 296502"/>
              <a:gd name="T30" fmla="*/ 1524820 w 259991"/>
              <a:gd name="T31" fmla="*/ 1678308 h 296502"/>
              <a:gd name="T32" fmla="*/ 709950 w 259991"/>
              <a:gd name="T33" fmla="*/ 1626269 h 296502"/>
              <a:gd name="T34" fmla="*/ 1418761 w 259991"/>
              <a:gd name="T35" fmla="*/ 1179348 h 296502"/>
              <a:gd name="T36" fmla="*/ 2125940 w 259991"/>
              <a:gd name="T37" fmla="*/ 1225602 h 296502"/>
              <a:gd name="T38" fmla="*/ 1418761 w 259991"/>
              <a:gd name="T39" fmla="*/ 1279560 h 296502"/>
              <a:gd name="T40" fmla="*/ 1418761 w 259991"/>
              <a:gd name="T41" fmla="*/ 1179348 h 296502"/>
              <a:gd name="T42" fmla="*/ 1140070 w 259991"/>
              <a:gd name="T43" fmla="*/ 1179348 h 296502"/>
              <a:gd name="T44" fmla="*/ 1140070 w 259991"/>
              <a:gd name="T45" fmla="*/ 1279560 h 296502"/>
              <a:gd name="T46" fmla="*/ 709950 w 259991"/>
              <a:gd name="T47" fmla="*/ 1225602 h 296502"/>
              <a:gd name="T48" fmla="*/ 1796038 w 259991"/>
              <a:gd name="T49" fmla="*/ 780449 h 296502"/>
              <a:gd name="T50" fmla="*/ 2125923 w 259991"/>
              <a:gd name="T51" fmla="*/ 830553 h 296502"/>
              <a:gd name="T52" fmla="*/ 1796038 w 259991"/>
              <a:gd name="T53" fmla="*/ 880641 h 296502"/>
              <a:gd name="T54" fmla="*/ 1796038 w 259991"/>
              <a:gd name="T55" fmla="*/ 780449 h 296502"/>
              <a:gd name="T56" fmla="*/ 1524820 w 259991"/>
              <a:gd name="T57" fmla="*/ 780449 h 296502"/>
              <a:gd name="T58" fmla="*/ 1524820 w 259991"/>
              <a:gd name="T59" fmla="*/ 880641 h 296502"/>
              <a:gd name="T60" fmla="*/ 709950 w 259991"/>
              <a:gd name="T61" fmla="*/ 830553 h 296502"/>
              <a:gd name="T62" fmla="*/ 445371 w 259991"/>
              <a:gd name="T63" fmla="*/ 329535 h 296502"/>
              <a:gd name="T64" fmla="*/ 496391 w 259991"/>
              <a:gd name="T65" fmla="*/ 2746230 h 296502"/>
              <a:gd name="T66" fmla="*/ 2356806 w 259991"/>
              <a:gd name="T67" fmla="*/ 380492 h 296502"/>
              <a:gd name="T68" fmla="*/ 2454918 w 259991"/>
              <a:gd name="T69" fmla="*/ 380492 h 296502"/>
              <a:gd name="T70" fmla="*/ 2403911 w 259991"/>
              <a:gd name="T71" fmla="*/ 2840389 h 296502"/>
              <a:gd name="T72" fmla="*/ 398273 w 259991"/>
              <a:gd name="T73" fmla="*/ 2793319 h 296502"/>
              <a:gd name="T74" fmla="*/ 445371 w 259991"/>
              <a:gd name="T75" fmla="*/ 329535 h 296502"/>
              <a:gd name="T76" fmla="*/ 753094 w 259991"/>
              <a:gd name="T77" fmla="*/ 247983 h 296502"/>
              <a:gd name="T78" fmla="*/ 1941569 w 259991"/>
              <a:gd name="T79" fmla="*/ 393602 h 296502"/>
              <a:gd name="T80" fmla="*/ 2090629 w 259991"/>
              <a:gd name="T81" fmla="*/ 98402 h 296502"/>
              <a:gd name="T82" fmla="*/ 247093 w 259991"/>
              <a:gd name="T83" fmla="*/ 98402 h 296502"/>
              <a:gd name="T84" fmla="*/ 101979 w 259991"/>
              <a:gd name="T85" fmla="*/ 2995239 h 296502"/>
              <a:gd name="T86" fmla="*/ 2592684 w 259991"/>
              <a:gd name="T87" fmla="*/ 3140865 h 296502"/>
              <a:gd name="T88" fmla="*/ 2741745 w 259991"/>
              <a:gd name="T89" fmla="*/ 247983 h 296502"/>
              <a:gd name="T90" fmla="*/ 2184761 w 259991"/>
              <a:gd name="T91" fmla="*/ 98402 h 296502"/>
              <a:gd name="T92" fmla="*/ 1941569 w 259991"/>
              <a:gd name="T93" fmla="*/ 492005 h 296502"/>
              <a:gd name="T94" fmla="*/ 655029 w 259991"/>
              <a:gd name="T95" fmla="*/ 247983 h 296502"/>
              <a:gd name="T96" fmla="*/ 247093 w 259991"/>
              <a:gd name="T97" fmla="*/ 98402 h 296502"/>
              <a:gd name="T98" fmla="*/ 2592684 w 259991"/>
              <a:gd name="T99" fmla="*/ 0 h 296502"/>
              <a:gd name="T100" fmla="*/ 2835873 w 259991"/>
              <a:gd name="T101" fmla="*/ 2995239 h 296502"/>
              <a:gd name="T102" fmla="*/ 247093 w 259991"/>
              <a:gd name="T103" fmla="*/ 3239269 h 296502"/>
              <a:gd name="T104" fmla="*/ 0 w 259991"/>
              <a:gd name="T105" fmla="*/ 247983 h 296502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</a:gdLst>
            <a:ahLst/>
            <a:cxnLst>
              <a:cxn ang="T106">
                <a:pos x="T0" y="T1"/>
              </a:cxn>
              <a:cxn ang="T107">
                <a:pos x="T2" y="T3"/>
              </a:cxn>
              <a:cxn ang="T108">
                <a:pos x="T4" y="T5"/>
              </a:cxn>
              <a:cxn ang="T109">
                <a:pos x="T6" y="T7"/>
              </a:cxn>
              <a:cxn ang="T110">
                <a:pos x="T8" y="T9"/>
              </a:cxn>
              <a:cxn ang="T111">
                <a:pos x="T10" y="T11"/>
              </a:cxn>
              <a:cxn ang="T112">
                <a:pos x="T12" y="T13"/>
              </a:cxn>
              <a:cxn ang="T113">
                <a:pos x="T14" y="T15"/>
              </a:cxn>
              <a:cxn ang="T114">
                <a:pos x="T16" y="T17"/>
              </a:cxn>
              <a:cxn ang="T115">
                <a:pos x="T18" y="T19"/>
              </a:cxn>
              <a:cxn ang="T116">
                <a:pos x="T20" y="T21"/>
              </a:cxn>
              <a:cxn ang="T117">
                <a:pos x="T22" y="T23"/>
              </a:cxn>
              <a:cxn ang="T118">
                <a:pos x="T24" y="T25"/>
              </a:cxn>
              <a:cxn ang="T119">
                <a:pos x="T26" y="T27"/>
              </a:cxn>
              <a:cxn ang="T120">
                <a:pos x="T28" y="T29"/>
              </a:cxn>
              <a:cxn ang="T121">
                <a:pos x="T30" y="T31"/>
              </a:cxn>
              <a:cxn ang="T122">
                <a:pos x="T32" y="T33"/>
              </a:cxn>
              <a:cxn ang="T123">
                <a:pos x="T34" y="T35"/>
              </a:cxn>
              <a:cxn ang="T124">
                <a:pos x="T36" y="T37"/>
              </a:cxn>
              <a:cxn ang="T125">
                <a:pos x="T38" y="T39"/>
              </a:cxn>
              <a:cxn ang="T126">
                <a:pos x="T40" y="T41"/>
              </a:cxn>
              <a:cxn ang="T127">
                <a:pos x="T42" y="T43"/>
              </a:cxn>
              <a:cxn ang="T128">
                <a:pos x="T44" y="T45"/>
              </a:cxn>
              <a:cxn ang="T129">
                <a:pos x="T46" y="T47"/>
              </a:cxn>
              <a:cxn ang="T130">
                <a:pos x="T48" y="T49"/>
              </a:cxn>
              <a:cxn ang="T131">
                <a:pos x="T50" y="T51"/>
              </a:cxn>
              <a:cxn ang="T132">
                <a:pos x="T52" y="T53"/>
              </a:cxn>
              <a:cxn ang="T133">
                <a:pos x="T54" y="T55"/>
              </a:cxn>
              <a:cxn ang="T134">
                <a:pos x="T56" y="T57"/>
              </a:cxn>
              <a:cxn ang="T135">
                <a:pos x="T58" y="T59"/>
              </a:cxn>
              <a:cxn ang="T136">
                <a:pos x="T60" y="T61"/>
              </a:cxn>
              <a:cxn ang="T137">
                <a:pos x="T62" y="T63"/>
              </a:cxn>
              <a:cxn ang="T138">
                <a:pos x="T64" y="T65"/>
              </a:cxn>
              <a:cxn ang="T139">
                <a:pos x="T66" y="T67"/>
              </a:cxn>
              <a:cxn ang="T140">
                <a:pos x="T68" y="T69"/>
              </a:cxn>
              <a:cxn ang="T141">
                <a:pos x="T70" y="T71"/>
              </a:cxn>
              <a:cxn ang="T142">
                <a:pos x="T72" y="T73"/>
              </a:cxn>
              <a:cxn ang="T143">
                <a:pos x="T74" y="T75"/>
              </a:cxn>
              <a:cxn ang="T144">
                <a:pos x="T76" y="T77"/>
              </a:cxn>
              <a:cxn ang="T145">
                <a:pos x="T78" y="T79"/>
              </a:cxn>
              <a:cxn ang="T146">
                <a:pos x="T80" y="T81"/>
              </a:cxn>
              <a:cxn ang="T147">
                <a:pos x="T82" y="T83"/>
              </a:cxn>
              <a:cxn ang="T148">
                <a:pos x="T84" y="T85"/>
              </a:cxn>
              <a:cxn ang="T149">
                <a:pos x="T86" y="T87"/>
              </a:cxn>
              <a:cxn ang="T150">
                <a:pos x="T88" y="T89"/>
              </a:cxn>
              <a:cxn ang="T151">
                <a:pos x="T90" y="T91"/>
              </a:cxn>
              <a:cxn ang="T152">
                <a:pos x="T92" y="T93"/>
              </a:cxn>
              <a:cxn ang="T153">
                <a:pos x="T94" y="T95"/>
              </a:cxn>
              <a:cxn ang="T154">
                <a:pos x="T96" y="T97"/>
              </a:cxn>
              <a:cxn ang="T155">
                <a:pos x="T98" y="T99"/>
              </a:cxn>
              <a:cxn ang="T156">
                <a:pos x="T100" y="T101"/>
              </a:cxn>
              <a:cxn ang="T157">
                <a:pos x="T102" y="T103"/>
              </a:cxn>
              <a:cxn ang="T158">
                <a:pos x="T104" y="T105"/>
              </a:cxn>
            </a:cxnLst>
            <a:rect l="0" t="0" r="r" b="b"/>
            <a:pathLst>
              <a:path w="259991" h="296502">
                <a:moveTo>
                  <a:pt x="69741" y="215900"/>
                </a:moveTo>
                <a:lnTo>
                  <a:pt x="158860" y="215900"/>
                </a:lnTo>
                <a:cubicBezTo>
                  <a:pt x="161366" y="215900"/>
                  <a:pt x="163155" y="217805"/>
                  <a:pt x="163155" y="220472"/>
                </a:cubicBezTo>
                <a:cubicBezTo>
                  <a:pt x="163155" y="223139"/>
                  <a:pt x="161366" y="225044"/>
                  <a:pt x="158860" y="225044"/>
                </a:cubicBezTo>
                <a:lnTo>
                  <a:pt x="69741" y="225044"/>
                </a:lnTo>
                <a:cubicBezTo>
                  <a:pt x="67236" y="225044"/>
                  <a:pt x="65088" y="223139"/>
                  <a:pt x="65088" y="220472"/>
                </a:cubicBezTo>
                <a:cubicBezTo>
                  <a:pt x="65088" y="217805"/>
                  <a:pt x="67236" y="215900"/>
                  <a:pt x="69741" y="215900"/>
                </a:cubicBezTo>
                <a:close/>
                <a:moveTo>
                  <a:pt x="130070" y="179387"/>
                </a:moveTo>
                <a:lnTo>
                  <a:pt x="190248" y="179387"/>
                </a:lnTo>
                <a:cubicBezTo>
                  <a:pt x="192756" y="179387"/>
                  <a:pt x="194905" y="181292"/>
                  <a:pt x="194905" y="183959"/>
                </a:cubicBezTo>
                <a:cubicBezTo>
                  <a:pt x="194905" y="186626"/>
                  <a:pt x="192756" y="188531"/>
                  <a:pt x="190248" y="188531"/>
                </a:cubicBezTo>
                <a:lnTo>
                  <a:pt x="130070" y="188531"/>
                </a:lnTo>
                <a:cubicBezTo>
                  <a:pt x="127562" y="188531"/>
                  <a:pt x="125413" y="186626"/>
                  <a:pt x="125413" y="183959"/>
                </a:cubicBezTo>
                <a:cubicBezTo>
                  <a:pt x="125413" y="181292"/>
                  <a:pt x="127562" y="179387"/>
                  <a:pt x="130070" y="179387"/>
                </a:cubicBezTo>
                <a:close/>
                <a:moveTo>
                  <a:pt x="69748" y="179387"/>
                </a:moveTo>
                <a:lnTo>
                  <a:pt x="104520" y="179387"/>
                </a:lnTo>
                <a:cubicBezTo>
                  <a:pt x="107387" y="179387"/>
                  <a:pt x="109180" y="181292"/>
                  <a:pt x="109180" y="183959"/>
                </a:cubicBezTo>
                <a:cubicBezTo>
                  <a:pt x="109180" y="186626"/>
                  <a:pt x="107387" y="188531"/>
                  <a:pt x="104520" y="188531"/>
                </a:cubicBezTo>
                <a:lnTo>
                  <a:pt x="69748" y="188531"/>
                </a:lnTo>
                <a:cubicBezTo>
                  <a:pt x="67239" y="188531"/>
                  <a:pt x="65088" y="186626"/>
                  <a:pt x="65088" y="183959"/>
                </a:cubicBezTo>
                <a:cubicBezTo>
                  <a:pt x="65088" y="181292"/>
                  <a:pt x="67239" y="179387"/>
                  <a:pt x="69748" y="179387"/>
                </a:cubicBezTo>
                <a:close/>
                <a:moveTo>
                  <a:pt x="164659" y="144462"/>
                </a:moveTo>
                <a:lnTo>
                  <a:pt x="190223" y="144462"/>
                </a:lnTo>
                <a:cubicBezTo>
                  <a:pt x="192743" y="144462"/>
                  <a:pt x="194903" y="146660"/>
                  <a:pt x="194903" y="148858"/>
                </a:cubicBezTo>
                <a:cubicBezTo>
                  <a:pt x="194903" y="151423"/>
                  <a:pt x="192743" y="153621"/>
                  <a:pt x="190223" y="153621"/>
                </a:cubicBezTo>
                <a:lnTo>
                  <a:pt x="164659" y="153621"/>
                </a:lnTo>
                <a:cubicBezTo>
                  <a:pt x="162499" y="153621"/>
                  <a:pt x="160338" y="151423"/>
                  <a:pt x="160338" y="148858"/>
                </a:cubicBezTo>
                <a:cubicBezTo>
                  <a:pt x="160338" y="146660"/>
                  <a:pt x="162499" y="144462"/>
                  <a:pt x="164659" y="144462"/>
                </a:cubicBezTo>
                <a:close/>
                <a:moveTo>
                  <a:pt x="69757" y="144462"/>
                </a:moveTo>
                <a:lnTo>
                  <a:pt x="139794" y="144462"/>
                </a:lnTo>
                <a:cubicBezTo>
                  <a:pt x="142308" y="144462"/>
                  <a:pt x="144104" y="146660"/>
                  <a:pt x="144104" y="148858"/>
                </a:cubicBezTo>
                <a:cubicBezTo>
                  <a:pt x="144104" y="151423"/>
                  <a:pt x="142308" y="153621"/>
                  <a:pt x="139794" y="153621"/>
                </a:cubicBezTo>
                <a:lnTo>
                  <a:pt x="69757" y="153621"/>
                </a:lnTo>
                <a:cubicBezTo>
                  <a:pt x="67243" y="153621"/>
                  <a:pt x="65088" y="151423"/>
                  <a:pt x="65088" y="148858"/>
                </a:cubicBezTo>
                <a:cubicBezTo>
                  <a:pt x="65088" y="146660"/>
                  <a:pt x="67243" y="144462"/>
                  <a:pt x="69757" y="144462"/>
                </a:cubicBezTo>
                <a:close/>
                <a:moveTo>
                  <a:pt x="130070" y="107950"/>
                </a:moveTo>
                <a:lnTo>
                  <a:pt x="190248" y="107950"/>
                </a:lnTo>
                <a:cubicBezTo>
                  <a:pt x="192756" y="107950"/>
                  <a:pt x="194905" y="110067"/>
                  <a:pt x="194905" y="112183"/>
                </a:cubicBezTo>
                <a:cubicBezTo>
                  <a:pt x="194905" y="115006"/>
                  <a:pt x="192756" y="117122"/>
                  <a:pt x="190248" y="117122"/>
                </a:cubicBezTo>
                <a:lnTo>
                  <a:pt x="130070" y="117122"/>
                </a:lnTo>
                <a:cubicBezTo>
                  <a:pt x="127562" y="117122"/>
                  <a:pt x="125413" y="115006"/>
                  <a:pt x="125413" y="112183"/>
                </a:cubicBezTo>
                <a:cubicBezTo>
                  <a:pt x="125413" y="110067"/>
                  <a:pt x="127562" y="107950"/>
                  <a:pt x="130070" y="107950"/>
                </a:cubicBezTo>
                <a:close/>
                <a:moveTo>
                  <a:pt x="69748" y="107950"/>
                </a:moveTo>
                <a:lnTo>
                  <a:pt x="104520" y="107950"/>
                </a:lnTo>
                <a:cubicBezTo>
                  <a:pt x="107387" y="107950"/>
                  <a:pt x="109180" y="110067"/>
                  <a:pt x="109180" y="112183"/>
                </a:cubicBezTo>
                <a:cubicBezTo>
                  <a:pt x="109180" y="115006"/>
                  <a:pt x="107387" y="117122"/>
                  <a:pt x="104520" y="117122"/>
                </a:cubicBezTo>
                <a:lnTo>
                  <a:pt x="69748" y="117122"/>
                </a:lnTo>
                <a:cubicBezTo>
                  <a:pt x="67239" y="117122"/>
                  <a:pt x="65088" y="115006"/>
                  <a:pt x="65088" y="112183"/>
                </a:cubicBezTo>
                <a:cubicBezTo>
                  <a:pt x="65088" y="110067"/>
                  <a:pt x="67239" y="107950"/>
                  <a:pt x="69748" y="107950"/>
                </a:cubicBezTo>
                <a:close/>
                <a:moveTo>
                  <a:pt x="164659" y="71437"/>
                </a:moveTo>
                <a:lnTo>
                  <a:pt x="190223" y="71437"/>
                </a:lnTo>
                <a:cubicBezTo>
                  <a:pt x="192743" y="71437"/>
                  <a:pt x="194903" y="73554"/>
                  <a:pt x="194903" y="76023"/>
                </a:cubicBezTo>
                <a:cubicBezTo>
                  <a:pt x="194903" y="78493"/>
                  <a:pt x="192743" y="80609"/>
                  <a:pt x="190223" y="80609"/>
                </a:cubicBezTo>
                <a:lnTo>
                  <a:pt x="164659" y="80609"/>
                </a:lnTo>
                <a:cubicBezTo>
                  <a:pt x="162499" y="80609"/>
                  <a:pt x="160338" y="78493"/>
                  <a:pt x="160338" y="76023"/>
                </a:cubicBezTo>
                <a:cubicBezTo>
                  <a:pt x="160338" y="73554"/>
                  <a:pt x="162499" y="71437"/>
                  <a:pt x="164659" y="71437"/>
                </a:cubicBezTo>
                <a:close/>
                <a:moveTo>
                  <a:pt x="69757" y="71437"/>
                </a:moveTo>
                <a:lnTo>
                  <a:pt x="139794" y="71437"/>
                </a:lnTo>
                <a:cubicBezTo>
                  <a:pt x="142308" y="71437"/>
                  <a:pt x="144104" y="73554"/>
                  <a:pt x="144104" y="76023"/>
                </a:cubicBezTo>
                <a:cubicBezTo>
                  <a:pt x="144104" y="78493"/>
                  <a:pt x="142308" y="80609"/>
                  <a:pt x="139794" y="80609"/>
                </a:cubicBezTo>
                <a:lnTo>
                  <a:pt x="69757" y="80609"/>
                </a:lnTo>
                <a:cubicBezTo>
                  <a:pt x="67243" y="80609"/>
                  <a:pt x="65088" y="78493"/>
                  <a:pt x="65088" y="76023"/>
                </a:cubicBezTo>
                <a:cubicBezTo>
                  <a:pt x="65088" y="73554"/>
                  <a:pt x="67243" y="71437"/>
                  <a:pt x="69757" y="71437"/>
                </a:cubicBezTo>
                <a:close/>
                <a:moveTo>
                  <a:pt x="40831" y="30162"/>
                </a:moveTo>
                <a:cubicBezTo>
                  <a:pt x="43709" y="30162"/>
                  <a:pt x="45509" y="32317"/>
                  <a:pt x="45509" y="34830"/>
                </a:cubicBezTo>
                <a:lnTo>
                  <a:pt x="45509" y="251372"/>
                </a:lnTo>
                <a:lnTo>
                  <a:pt x="216070" y="251372"/>
                </a:lnTo>
                <a:lnTo>
                  <a:pt x="216070" y="34830"/>
                </a:lnTo>
                <a:cubicBezTo>
                  <a:pt x="216070" y="32317"/>
                  <a:pt x="218229" y="30162"/>
                  <a:pt x="220388" y="30162"/>
                </a:cubicBezTo>
                <a:cubicBezTo>
                  <a:pt x="222906" y="30162"/>
                  <a:pt x="225065" y="32317"/>
                  <a:pt x="225065" y="34830"/>
                </a:cubicBezTo>
                <a:lnTo>
                  <a:pt x="225065" y="255682"/>
                </a:lnTo>
                <a:cubicBezTo>
                  <a:pt x="225065" y="258195"/>
                  <a:pt x="222906" y="259991"/>
                  <a:pt x="220388" y="259991"/>
                </a:cubicBezTo>
                <a:lnTo>
                  <a:pt x="40831" y="259991"/>
                </a:lnTo>
                <a:cubicBezTo>
                  <a:pt x="38312" y="259991"/>
                  <a:pt x="36513" y="258195"/>
                  <a:pt x="36513" y="255682"/>
                </a:cubicBezTo>
                <a:lnTo>
                  <a:pt x="36513" y="34830"/>
                </a:lnTo>
                <a:cubicBezTo>
                  <a:pt x="36513" y="32317"/>
                  <a:pt x="38312" y="30162"/>
                  <a:pt x="40831" y="30162"/>
                </a:cubicBezTo>
                <a:close/>
                <a:moveTo>
                  <a:pt x="69043" y="9007"/>
                </a:moveTo>
                <a:lnTo>
                  <a:pt x="69043" y="22697"/>
                </a:lnTo>
                <a:cubicBezTo>
                  <a:pt x="69043" y="29902"/>
                  <a:pt x="74797" y="36027"/>
                  <a:pt x="82349" y="36027"/>
                </a:cubicBezTo>
                <a:lnTo>
                  <a:pt x="178002" y="36027"/>
                </a:lnTo>
                <a:cubicBezTo>
                  <a:pt x="185194" y="36027"/>
                  <a:pt x="191667" y="29902"/>
                  <a:pt x="191667" y="22697"/>
                </a:cubicBezTo>
                <a:lnTo>
                  <a:pt x="191667" y="9007"/>
                </a:lnTo>
                <a:lnTo>
                  <a:pt x="69043" y="9007"/>
                </a:lnTo>
                <a:close/>
                <a:moveTo>
                  <a:pt x="22655" y="9007"/>
                </a:moveTo>
                <a:cubicBezTo>
                  <a:pt x="15103" y="9007"/>
                  <a:pt x="9349" y="15131"/>
                  <a:pt x="9349" y="22697"/>
                </a:cubicBezTo>
                <a:lnTo>
                  <a:pt x="9349" y="274165"/>
                </a:lnTo>
                <a:cubicBezTo>
                  <a:pt x="9349" y="281371"/>
                  <a:pt x="15103" y="287495"/>
                  <a:pt x="22655" y="287495"/>
                </a:cubicBezTo>
                <a:lnTo>
                  <a:pt x="237695" y="287495"/>
                </a:lnTo>
                <a:cubicBezTo>
                  <a:pt x="245247" y="287495"/>
                  <a:pt x="251360" y="281371"/>
                  <a:pt x="251360" y="274165"/>
                </a:cubicBezTo>
                <a:lnTo>
                  <a:pt x="251360" y="22697"/>
                </a:lnTo>
                <a:cubicBezTo>
                  <a:pt x="251360" y="15131"/>
                  <a:pt x="245247" y="9007"/>
                  <a:pt x="237695" y="9007"/>
                </a:cubicBezTo>
                <a:lnTo>
                  <a:pt x="200297" y="9007"/>
                </a:lnTo>
                <a:lnTo>
                  <a:pt x="200297" y="22697"/>
                </a:lnTo>
                <a:cubicBezTo>
                  <a:pt x="200297" y="34586"/>
                  <a:pt x="190228" y="45034"/>
                  <a:pt x="178002" y="45034"/>
                </a:cubicBezTo>
                <a:lnTo>
                  <a:pt x="82349" y="45034"/>
                </a:lnTo>
                <a:cubicBezTo>
                  <a:pt x="70122" y="45034"/>
                  <a:pt x="60053" y="34586"/>
                  <a:pt x="60053" y="22697"/>
                </a:cubicBezTo>
                <a:lnTo>
                  <a:pt x="60053" y="9007"/>
                </a:lnTo>
                <a:lnTo>
                  <a:pt x="22655" y="9007"/>
                </a:lnTo>
                <a:close/>
                <a:moveTo>
                  <a:pt x="22655" y="0"/>
                </a:moveTo>
                <a:lnTo>
                  <a:pt x="237695" y="0"/>
                </a:lnTo>
                <a:cubicBezTo>
                  <a:pt x="250281" y="0"/>
                  <a:pt x="259991" y="10087"/>
                  <a:pt x="259991" y="22697"/>
                </a:cubicBezTo>
                <a:lnTo>
                  <a:pt x="259991" y="274165"/>
                </a:lnTo>
                <a:cubicBezTo>
                  <a:pt x="259991" y="286414"/>
                  <a:pt x="250281" y="296502"/>
                  <a:pt x="237695" y="296502"/>
                </a:cubicBezTo>
                <a:lnTo>
                  <a:pt x="22655" y="296502"/>
                </a:lnTo>
                <a:cubicBezTo>
                  <a:pt x="10428" y="296502"/>
                  <a:pt x="0" y="286414"/>
                  <a:pt x="0" y="274165"/>
                </a:cubicBezTo>
                <a:lnTo>
                  <a:pt x="0" y="22697"/>
                </a:lnTo>
                <a:cubicBezTo>
                  <a:pt x="0" y="10087"/>
                  <a:pt x="10428" y="0"/>
                  <a:pt x="22655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59" name="Freeform 951">
            <a:extLst>
              <a:ext uri="{FF2B5EF4-FFF2-40B4-BE49-F238E27FC236}">
                <a16:creationId xmlns:a16="http://schemas.microsoft.com/office/drawing/2014/main" xmlns="" id="{561E3DE5-16C3-A341-B977-4CAF44ECF3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38112" y="8877819"/>
            <a:ext cx="914410" cy="914410"/>
          </a:xfrm>
          <a:custGeom>
            <a:avLst/>
            <a:gdLst>
              <a:gd name="T0" fmla="*/ 569066 w 296503"/>
              <a:gd name="T1" fmla="*/ 2708419 h 296019"/>
              <a:gd name="T2" fmla="*/ 683277 w 296503"/>
              <a:gd name="T3" fmla="*/ 2161340 h 296019"/>
              <a:gd name="T4" fmla="*/ 998336 w 296503"/>
              <a:gd name="T5" fmla="*/ 2341013 h 296019"/>
              <a:gd name="T6" fmla="*/ 2888737 w 296503"/>
              <a:gd name="T7" fmla="*/ 839582 h 296019"/>
              <a:gd name="T8" fmla="*/ 654142 w 296503"/>
              <a:gd name="T9" fmla="*/ 430365 h 296019"/>
              <a:gd name="T10" fmla="*/ 654142 w 296503"/>
              <a:gd name="T11" fmla="*/ 925568 h 296019"/>
              <a:gd name="T12" fmla="*/ 2408267 w 296503"/>
              <a:gd name="T13" fmla="*/ 356403 h 296019"/>
              <a:gd name="T14" fmla="*/ 927457 w 296503"/>
              <a:gd name="T15" fmla="*/ 2273153 h 296019"/>
              <a:gd name="T16" fmla="*/ 2408267 w 296503"/>
              <a:gd name="T17" fmla="*/ 356403 h 296019"/>
              <a:gd name="T18" fmla="*/ 2076695 w 296503"/>
              <a:gd name="T19" fmla="*/ 258633 h 296019"/>
              <a:gd name="T20" fmla="*/ 2076695 w 296503"/>
              <a:gd name="T21" fmla="*/ 358481 h 296019"/>
              <a:gd name="T22" fmla="*/ 752664 w 296503"/>
              <a:gd name="T23" fmla="*/ 973487 h 296019"/>
              <a:gd name="T24" fmla="*/ 94601 w 296503"/>
              <a:gd name="T25" fmla="*/ 1025404 h 296019"/>
              <a:gd name="T26" fmla="*/ 2880584 w 296503"/>
              <a:gd name="T27" fmla="*/ 3181954 h 296019"/>
              <a:gd name="T28" fmla="*/ 2927862 w 296503"/>
              <a:gd name="T29" fmla="*/ 1125261 h 296019"/>
              <a:gd name="T30" fmla="*/ 2979091 w 296503"/>
              <a:gd name="T31" fmla="*/ 3233868 h 296019"/>
              <a:gd name="T32" fmla="*/ 47278 w 296503"/>
              <a:gd name="T33" fmla="*/ 3281802 h 296019"/>
              <a:gd name="T34" fmla="*/ 0 w 296503"/>
              <a:gd name="T35" fmla="*/ 973487 h 296019"/>
              <a:gd name="T36" fmla="*/ 665956 w 296503"/>
              <a:gd name="T37" fmla="*/ 274616 h 296019"/>
              <a:gd name="T38" fmla="*/ 2620940 w 296503"/>
              <a:gd name="T39" fmla="*/ 136754 h 296019"/>
              <a:gd name="T40" fmla="*/ 2959636 w 296503"/>
              <a:gd name="T41" fmla="*/ 771682 h 296019"/>
              <a:gd name="T42" fmla="*/ 3136852 w 296503"/>
              <a:gd name="T43" fmla="*/ 536092 h 296019"/>
              <a:gd name="T44" fmla="*/ 2798156 w 296503"/>
              <a:gd name="T45" fmla="*/ 136754 h 296019"/>
              <a:gd name="T46" fmla="*/ 2710045 w 296503"/>
              <a:gd name="T47" fmla="*/ 0 h 296019"/>
              <a:gd name="T48" fmla="*/ 3172293 w 296503"/>
              <a:gd name="T49" fmla="*/ 376375 h 296019"/>
              <a:gd name="T50" fmla="*/ 3172293 w 296503"/>
              <a:gd name="T51" fmla="*/ 695822 h 296019"/>
              <a:gd name="T52" fmla="*/ 3054150 w 296503"/>
              <a:gd name="T53" fmla="*/ 867523 h 296019"/>
              <a:gd name="T54" fmla="*/ 3022647 w 296503"/>
              <a:gd name="T55" fmla="*/ 955378 h 296019"/>
              <a:gd name="T56" fmla="*/ 2959636 w 296503"/>
              <a:gd name="T57" fmla="*/ 911446 h 296019"/>
              <a:gd name="T58" fmla="*/ 1214956 w 296503"/>
              <a:gd name="T59" fmla="*/ 2668452 h 296019"/>
              <a:gd name="T60" fmla="*/ 502135 w 296503"/>
              <a:gd name="T61" fmla="*/ 2824216 h 296019"/>
              <a:gd name="T62" fmla="*/ 454887 w 296503"/>
              <a:gd name="T63" fmla="*/ 2764299 h 296019"/>
              <a:gd name="T64" fmla="*/ 620262 w 296503"/>
              <a:gd name="T65" fmla="*/ 2029544 h 296019"/>
              <a:gd name="T66" fmla="*/ 2313736 w 296503"/>
              <a:gd name="T67" fmla="*/ 256560 h 296019"/>
              <a:gd name="T68" fmla="*/ 2380709 w 296503"/>
              <a:gd name="T69" fmla="*/ 188687 h 296019"/>
              <a:gd name="T70" fmla="*/ 2553987 w 296503"/>
              <a:gd name="T71" fmla="*/ 68890 h 29601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96503" h="296019">
                <a:moveTo>
                  <a:pt x="62544" y="194953"/>
                </a:moveTo>
                <a:lnTo>
                  <a:pt x="52090" y="244298"/>
                </a:lnTo>
                <a:lnTo>
                  <a:pt x="101117" y="233853"/>
                </a:lnTo>
                <a:lnTo>
                  <a:pt x="62544" y="194953"/>
                </a:lnTo>
                <a:close/>
                <a:moveTo>
                  <a:pt x="245674" y="57000"/>
                </a:moveTo>
                <a:lnTo>
                  <a:pt x="91383" y="211161"/>
                </a:lnTo>
                <a:lnTo>
                  <a:pt x="110129" y="229891"/>
                </a:lnTo>
                <a:lnTo>
                  <a:pt x="264419" y="75730"/>
                </a:lnTo>
                <a:lnTo>
                  <a:pt x="245674" y="57000"/>
                </a:lnTo>
                <a:close/>
                <a:moveTo>
                  <a:pt x="59876" y="38819"/>
                </a:moveTo>
                <a:lnTo>
                  <a:pt x="15150" y="83487"/>
                </a:lnTo>
                <a:lnTo>
                  <a:pt x="59876" y="83487"/>
                </a:lnTo>
                <a:lnTo>
                  <a:pt x="59876" y="38819"/>
                </a:lnTo>
                <a:close/>
                <a:moveTo>
                  <a:pt x="220439" y="32147"/>
                </a:moveTo>
                <a:lnTo>
                  <a:pt x="66149" y="186308"/>
                </a:lnTo>
                <a:lnTo>
                  <a:pt x="84895" y="205038"/>
                </a:lnTo>
                <a:lnTo>
                  <a:pt x="239185" y="50877"/>
                </a:lnTo>
                <a:lnTo>
                  <a:pt x="220439" y="32147"/>
                </a:lnTo>
                <a:close/>
                <a:moveTo>
                  <a:pt x="64205" y="23329"/>
                </a:moveTo>
                <a:lnTo>
                  <a:pt x="190089" y="23329"/>
                </a:lnTo>
                <a:cubicBezTo>
                  <a:pt x="192614" y="23329"/>
                  <a:pt x="194778" y="25851"/>
                  <a:pt x="194778" y="28012"/>
                </a:cubicBezTo>
                <a:cubicBezTo>
                  <a:pt x="194778" y="30534"/>
                  <a:pt x="192614" y="32335"/>
                  <a:pt x="190089" y="32335"/>
                </a:cubicBezTo>
                <a:lnTo>
                  <a:pt x="68894" y="32335"/>
                </a:lnTo>
                <a:lnTo>
                  <a:pt x="68894" y="87809"/>
                </a:lnTo>
                <a:cubicBezTo>
                  <a:pt x="68894" y="90331"/>
                  <a:pt x="66730" y="92492"/>
                  <a:pt x="64205" y="92492"/>
                </a:cubicBezTo>
                <a:lnTo>
                  <a:pt x="8657" y="92492"/>
                </a:lnTo>
                <a:lnTo>
                  <a:pt x="8657" y="287013"/>
                </a:lnTo>
                <a:lnTo>
                  <a:pt x="263672" y="287013"/>
                </a:lnTo>
                <a:lnTo>
                  <a:pt x="263672" y="105820"/>
                </a:lnTo>
                <a:cubicBezTo>
                  <a:pt x="263672" y="103659"/>
                  <a:pt x="265836" y="101498"/>
                  <a:pt x="268000" y="101498"/>
                </a:cubicBezTo>
                <a:cubicBezTo>
                  <a:pt x="270525" y="101498"/>
                  <a:pt x="272690" y="103659"/>
                  <a:pt x="272690" y="105820"/>
                </a:cubicBezTo>
                <a:lnTo>
                  <a:pt x="272690" y="291696"/>
                </a:lnTo>
                <a:cubicBezTo>
                  <a:pt x="272690" y="293858"/>
                  <a:pt x="270525" y="296019"/>
                  <a:pt x="268000" y="296019"/>
                </a:cubicBezTo>
                <a:lnTo>
                  <a:pt x="4329" y="296019"/>
                </a:lnTo>
                <a:cubicBezTo>
                  <a:pt x="1804" y="296019"/>
                  <a:pt x="0" y="293858"/>
                  <a:pt x="0" y="291696"/>
                </a:cubicBezTo>
                <a:lnTo>
                  <a:pt x="0" y="87809"/>
                </a:lnTo>
                <a:cubicBezTo>
                  <a:pt x="0" y="86729"/>
                  <a:pt x="361" y="85648"/>
                  <a:pt x="1082" y="84567"/>
                </a:cubicBezTo>
                <a:lnTo>
                  <a:pt x="60959" y="24770"/>
                </a:lnTo>
                <a:cubicBezTo>
                  <a:pt x="62041" y="24050"/>
                  <a:pt x="63123" y="23329"/>
                  <a:pt x="64205" y="23329"/>
                </a:cubicBezTo>
                <a:close/>
                <a:moveTo>
                  <a:pt x="239906" y="12336"/>
                </a:moveTo>
                <a:lnTo>
                  <a:pt x="226568" y="25664"/>
                </a:lnTo>
                <a:lnTo>
                  <a:pt x="270908" y="69607"/>
                </a:lnTo>
                <a:lnTo>
                  <a:pt x="284246" y="56280"/>
                </a:lnTo>
                <a:cubicBezTo>
                  <a:pt x="286049" y="54119"/>
                  <a:pt x="287130" y="51237"/>
                  <a:pt x="287130" y="48356"/>
                </a:cubicBezTo>
                <a:cubicBezTo>
                  <a:pt x="287130" y="45114"/>
                  <a:pt x="286049" y="42232"/>
                  <a:pt x="284246" y="40071"/>
                </a:cubicBezTo>
                <a:lnTo>
                  <a:pt x="256128" y="12336"/>
                </a:lnTo>
                <a:cubicBezTo>
                  <a:pt x="251802" y="8014"/>
                  <a:pt x="244592" y="8014"/>
                  <a:pt x="239906" y="12336"/>
                </a:cubicBezTo>
                <a:close/>
                <a:moveTo>
                  <a:pt x="248062" y="0"/>
                </a:moveTo>
                <a:cubicBezTo>
                  <a:pt x="253244" y="0"/>
                  <a:pt x="258471" y="2071"/>
                  <a:pt x="262617" y="6213"/>
                </a:cubicBezTo>
                <a:lnTo>
                  <a:pt x="290374" y="33948"/>
                </a:lnTo>
                <a:cubicBezTo>
                  <a:pt x="294340" y="37550"/>
                  <a:pt x="296503" y="42953"/>
                  <a:pt x="296503" y="48356"/>
                </a:cubicBezTo>
                <a:cubicBezTo>
                  <a:pt x="296503" y="53758"/>
                  <a:pt x="294340" y="58801"/>
                  <a:pt x="290374" y="62763"/>
                </a:cubicBezTo>
                <a:lnTo>
                  <a:pt x="277036" y="75730"/>
                </a:lnTo>
                <a:lnTo>
                  <a:pt x="279560" y="78251"/>
                </a:lnTo>
                <a:cubicBezTo>
                  <a:pt x="281723" y="80412"/>
                  <a:pt x="281723" y="82934"/>
                  <a:pt x="279920" y="84735"/>
                </a:cubicBezTo>
                <a:cubicBezTo>
                  <a:pt x="278839" y="85815"/>
                  <a:pt x="277757" y="86175"/>
                  <a:pt x="276676" y="86175"/>
                </a:cubicBezTo>
                <a:cubicBezTo>
                  <a:pt x="275234" y="86175"/>
                  <a:pt x="274513" y="85815"/>
                  <a:pt x="273431" y="84735"/>
                </a:cubicBezTo>
                <a:lnTo>
                  <a:pt x="270908" y="82213"/>
                </a:lnTo>
                <a:lnTo>
                  <a:pt x="113373" y="239256"/>
                </a:lnTo>
                <a:cubicBezTo>
                  <a:pt x="112652" y="239976"/>
                  <a:pt x="111931" y="240336"/>
                  <a:pt x="111210" y="240697"/>
                </a:cubicBezTo>
                <a:lnTo>
                  <a:pt x="47043" y="254384"/>
                </a:lnTo>
                <a:cubicBezTo>
                  <a:pt x="46683" y="254744"/>
                  <a:pt x="46322" y="254744"/>
                  <a:pt x="45962" y="254744"/>
                </a:cubicBezTo>
                <a:cubicBezTo>
                  <a:pt x="44880" y="254744"/>
                  <a:pt x="43799" y="254024"/>
                  <a:pt x="43078" y="253303"/>
                </a:cubicBezTo>
                <a:cubicBezTo>
                  <a:pt x="41996" y="252223"/>
                  <a:pt x="41275" y="250782"/>
                  <a:pt x="41636" y="249341"/>
                </a:cubicBezTo>
                <a:lnTo>
                  <a:pt x="55334" y="185227"/>
                </a:lnTo>
                <a:cubicBezTo>
                  <a:pt x="55695" y="184507"/>
                  <a:pt x="56055" y="183427"/>
                  <a:pt x="56776" y="183066"/>
                </a:cubicBezTo>
                <a:lnTo>
                  <a:pt x="213950" y="25664"/>
                </a:lnTo>
                <a:lnTo>
                  <a:pt x="211787" y="23142"/>
                </a:lnTo>
                <a:cubicBezTo>
                  <a:pt x="209985" y="21701"/>
                  <a:pt x="209985" y="18820"/>
                  <a:pt x="211787" y="17019"/>
                </a:cubicBezTo>
                <a:cubicBezTo>
                  <a:pt x="213229" y="15218"/>
                  <a:pt x="216474" y="15218"/>
                  <a:pt x="217916" y="17019"/>
                </a:cubicBezTo>
                <a:lnTo>
                  <a:pt x="220439" y="19180"/>
                </a:lnTo>
                <a:lnTo>
                  <a:pt x="233777" y="6213"/>
                </a:lnTo>
                <a:cubicBezTo>
                  <a:pt x="237743" y="2071"/>
                  <a:pt x="242880" y="0"/>
                  <a:pt x="2480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63" name="Freeform 962">
            <a:extLst>
              <a:ext uri="{FF2B5EF4-FFF2-40B4-BE49-F238E27FC236}">
                <a16:creationId xmlns:a16="http://schemas.microsoft.com/office/drawing/2014/main" xmlns="" id="{6F00B4FF-E1E4-8941-840E-34AC2C7204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88299" y="11800233"/>
            <a:ext cx="914408" cy="914408"/>
          </a:xfrm>
          <a:custGeom>
            <a:avLst/>
            <a:gdLst>
              <a:gd name="T0" fmla="*/ 2366518 w 296503"/>
              <a:gd name="T1" fmla="*/ 3140931 h 296504"/>
              <a:gd name="T2" fmla="*/ 2789041 w 296503"/>
              <a:gd name="T3" fmla="*/ 2913052 h 296504"/>
              <a:gd name="T4" fmla="*/ 448790 w 296503"/>
              <a:gd name="T5" fmla="*/ 2913052 h 296504"/>
              <a:gd name="T6" fmla="*/ 873961 w 296503"/>
              <a:gd name="T7" fmla="*/ 3140931 h 296504"/>
              <a:gd name="T8" fmla="*/ 448790 w 296503"/>
              <a:gd name="T9" fmla="*/ 2913052 h 296504"/>
              <a:gd name="T10" fmla="*/ 2058506 w 296503"/>
              <a:gd name="T11" fmla="*/ 2810916 h 296504"/>
              <a:gd name="T12" fmla="*/ 3144446 w 296503"/>
              <a:gd name="T13" fmla="*/ 2127312 h 296504"/>
              <a:gd name="T14" fmla="*/ 98425 w 296503"/>
              <a:gd name="T15" fmla="*/ 2127312 h 296504"/>
              <a:gd name="T16" fmla="*/ 1177096 w 296503"/>
              <a:gd name="T17" fmla="*/ 2810916 h 296504"/>
              <a:gd name="T18" fmla="*/ 98425 w 296503"/>
              <a:gd name="T19" fmla="*/ 2127312 h 296504"/>
              <a:gd name="T20" fmla="*/ 3191833 w 296503"/>
              <a:gd name="T21" fmla="*/ 2029087 h 296504"/>
              <a:gd name="T22" fmla="*/ 3239218 w 296503"/>
              <a:gd name="T23" fmla="*/ 2861985 h 296504"/>
              <a:gd name="T24" fmla="*/ 2887779 w 296503"/>
              <a:gd name="T25" fmla="*/ 2913052 h 296504"/>
              <a:gd name="T26" fmla="*/ 3124704 w 296503"/>
              <a:gd name="T27" fmla="*/ 3140931 h 296504"/>
              <a:gd name="T28" fmla="*/ 3124704 w 296503"/>
              <a:gd name="T29" fmla="*/ 3239143 h 296504"/>
              <a:gd name="T30" fmla="*/ 2022966 w 296503"/>
              <a:gd name="T31" fmla="*/ 3188061 h 296504"/>
              <a:gd name="T32" fmla="*/ 2263860 w 296503"/>
              <a:gd name="T33" fmla="*/ 3140931 h 296504"/>
              <a:gd name="T34" fmla="*/ 2007170 w 296503"/>
              <a:gd name="T35" fmla="*/ 2913052 h 296504"/>
              <a:gd name="T36" fmla="*/ 1959781 w 296503"/>
              <a:gd name="T37" fmla="*/ 2080169 h 296504"/>
              <a:gd name="T38" fmla="*/ 51200 w 296503"/>
              <a:gd name="T39" fmla="*/ 2029087 h 296504"/>
              <a:gd name="T40" fmla="*/ 1279460 w 296503"/>
              <a:gd name="T41" fmla="*/ 2080169 h 296504"/>
              <a:gd name="T42" fmla="*/ 1228284 w 296503"/>
              <a:gd name="T43" fmla="*/ 2913052 h 296504"/>
              <a:gd name="T44" fmla="*/ 976339 w 296503"/>
              <a:gd name="T45" fmla="*/ 3140931 h 296504"/>
              <a:gd name="T46" fmla="*/ 1212529 w 296503"/>
              <a:gd name="T47" fmla="*/ 3188061 h 296504"/>
              <a:gd name="T48" fmla="*/ 118099 w 296503"/>
              <a:gd name="T49" fmla="*/ 3239143 h 296504"/>
              <a:gd name="T50" fmla="*/ 118099 w 296503"/>
              <a:gd name="T51" fmla="*/ 3140931 h 296504"/>
              <a:gd name="T52" fmla="*/ 350375 w 296503"/>
              <a:gd name="T53" fmla="*/ 2913052 h 296504"/>
              <a:gd name="T54" fmla="*/ 0 w 296503"/>
              <a:gd name="T55" fmla="*/ 2861985 h 296504"/>
              <a:gd name="T56" fmla="*/ 51200 w 296503"/>
              <a:gd name="T57" fmla="*/ 2029087 h 296504"/>
              <a:gd name="T58" fmla="*/ 1653077 w 296503"/>
              <a:gd name="T59" fmla="*/ 1296361 h 296504"/>
              <a:gd name="T60" fmla="*/ 3192007 w 296503"/>
              <a:gd name="T61" fmla="*/ 1574566 h 296504"/>
              <a:gd name="T62" fmla="*/ 3192007 w 296503"/>
              <a:gd name="T63" fmla="*/ 1677899 h 296504"/>
              <a:gd name="T64" fmla="*/ 2648843 w 296503"/>
              <a:gd name="T65" fmla="*/ 1956108 h 296504"/>
              <a:gd name="T66" fmla="*/ 2554396 w 296503"/>
              <a:gd name="T67" fmla="*/ 1956108 h 296504"/>
              <a:gd name="T68" fmla="*/ 688799 w 296503"/>
              <a:gd name="T69" fmla="*/ 1677899 h 296504"/>
              <a:gd name="T70" fmla="*/ 641546 w 296503"/>
              <a:gd name="T71" fmla="*/ 2007769 h 296504"/>
              <a:gd name="T72" fmla="*/ 590399 w 296503"/>
              <a:gd name="T73" fmla="*/ 1677899 h 296504"/>
              <a:gd name="T74" fmla="*/ 0 w 296503"/>
              <a:gd name="T75" fmla="*/ 1626222 h 296504"/>
              <a:gd name="T76" fmla="*/ 1554675 w 296503"/>
              <a:gd name="T77" fmla="*/ 1574566 h 296504"/>
              <a:gd name="T78" fmla="*/ 1601901 w 296503"/>
              <a:gd name="T79" fmla="*/ 1248673 h 296504"/>
              <a:gd name="T80" fmla="*/ 1387135 w 296503"/>
              <a:gd name="T81" fmla="*/ 1111497 h 296504"/>
              <a:gd name="T82" fmla="*/ 1809150 w 296503"/>
              <a:gd name="T83" fmla="*/ 882893 h 296504"/>
              <a:gd name="T84" fmla="*/ 1086250 w 296503"/>
              <a:gd name="T85" fmla="*/ 98543 h 296504"/>
              <a:gd name="T86" fmla="*/ 2156921 w 296503"/>
              <a:gd name="T87" fmla="*/ 784346 h 296504"/>
              <a:gd name="T88" fmla="*/ 1086250 w 296503"/>
              <a:gd name="T89" fmla="*/ 98543 h 296504"/>
              <a:gd name="T90" fmla="*/ 2203808 w 296503"/>
              <a:gd name="T91" fmla="*/ 0 h 296504"/>
              <a:gd name="T92" fmla="*/ 2250700 w 296503"/>
              <a:gd name="T93" fmla="*/ 835612 h 296504"/>
              <a:gd name="T94" fmla="*/ 1906835 w 296503"/>
              <a:gd name="T95" fmla="*/ 882893 h 296504"/>
              <a:gd name="T96" fmla="*/ 2141295 w 296503"/>
              <a:gd name="T97" fmla="*/ 1111497 h 296504"/>
              <a:gd name="T98" fmla="*/ 2141295 w 296503"/>
              <a:gd name="T99" fmla="*/ 1210035 h 296504"/>
              <a:gd name="T100" fmla="*/ 1051081 w 296503"/>
              <a:gd name="T101" fmla="*/ 1162737 h 296504"/>
              <a:gd name="T102" fmla="*/ 1289439 w 296503"/>
              <a:gd name="T103" fmla="*/ 1111497 h 296504"/>
              <a:gd name="T104" fmla="*/ 1035446 w 296503"/>
              <a:gd name="T105" fmla="*/ 882893 h 296504"/>
              <a:gd name="T106" fmla="*/ 988555 w 296503"/>
              <a:gd name="T107" fmla="*/ 47276 h 29650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96503" h="296504">
                <a:moveTo>
                  <a:pt x="220595" y="266654"/>
                </a:moveTo>
                <a:lnTo>
                  <a:pt x="216619" y="287513"/>
                </a:lnTo>
                <a:lnTo>
                  <a:pt x="259633" y="287513"/>
                </a:lnTo>
                <a:lnTo>
                  <a:pt x="255295" y="266654"/>
                </a:lnTo>
                <a:lnTo>
                  <a:pt x="220595" y="266654"/>
                </a:lnTo>
                <a:close/>
                <a:moveTo>
                  <a:pt x="41080" y="266654"/>
                </a:moveTo>
                <a:lnTo>
                  <a:pt x="37117" y="287513"/>
                </a:lnTo>
                <a:lnTo>
                  <a:pt x="79999" y="287513"/>
                </a:lnTo>
                <a:lnTo>
                  <a:pt x="76035" y="266654"/>
                </a:lnTo>
                <a:lnTo>
                  <a:pt x="41080" y="266654"/>
                </a:lnTo>
                <a:close/>
                <a:moveTo>
                  <a:pt x="188425" y="194729"/>
                </a:moveTo>
                <a:lnTo>
                  <a:pt x="188425" y="257304"/>
                </a:lnTo>
                <a:lnTo>
                  <a:pt x="287827" y="257304"/>
                </a:lnTo>
                <a:lnTo>
                  <a:pt x="287827" y="194729"/>
                </a:lnTo>
                <a:lnTo>
                  <a:pt x="188425" y="194729"/>
                </a:lnTo>
                <a:close/>
                <a:moveTo>
                  <a:pt x="9009" y="194729"/>
                </a:moveTo>
                <a:lnTo>
                  <a:pt x="9009" y="257304"/>
                </a:lnTo>
                <a:lnTo>
                  <a:pt x="107746" y="257304"/>
                </a:lnTo>
                <a:lnTo>
                  <a:pt x="107746" y="194729"/>
                </a:lnTo>
                <a:lnTo>
                  <a:pt x="9009" y="194729"/>
                </a:lnTo>
                <a:close/>
                <a:moveTo>
                  <a:pt x="183726" y="185738"/>
                </a:moveTo>
                <a:lnTo>
                  <a:pt x="292164" y="185738"/>
                </a:lnTo>
                <a:cubicBezTo>
                  <a:pt x="294694" y="185738"/>
                  <a:pt x="296502" y="187896"/>
                  <a:pt x="296502" y="190413"/>
                </a:cubicBezTo>
                <a:lnTo>
                  <a:pt x="296502" y="261979"/>
                </a:lnTo>
                <a:cubicBezTo>
                  <a:pt x="296502" y="264497"/>
                  <a:pt x="294694" y="266654"/>
                  <a:pt x="292164" y="266654"/>
                </a:cubicBezTo>
                <a:lnTo>
                  <a:pt x="264332" y="266654"/>
                </a:lnTo>
                <a:lnTo>
                  <a:pt x="268669" y="287513"/>
                </a:lnTo>
                <a:lnTo>
                  <a:pt x="286019" y="287513"/>
                </a:lnTo>
                <a:cubicBezTo>
                  <a:pt x="288550" y="287513"/>
                  <a:pt x="290718" y="289311"/>
                  <a:pt x="290718" y="291828"/>
                </a:cubicBezTo>
                <a:cubicBezTo>
                  <a:pt x="290718" y="294346"/>
                  <a:pt x="288550" y="296504"/>
                  <a:pt x="286019" y="296504"/>
                </a:cubicBezTo>
                <a:lnTo>
                  <a:pt x="189871" y="296504"/>
                </a:lnTo>
                <a:cubicBezTo>
                  <a:pt x="187340" y="296504"/>
                  <a:pt x="185172" y="294346"/>
                  <a:pt x="185172" y="291828"/>
                </a:cubicBezTo>
                <a:cubicBezTo>
                  <a:pt x="185172" y="289311"/>
                  <a:pt x="187340" y="287513"/>
                  <a:pt x="189871" y="287513"/>
                </a:cubicBezTo>
                <a:lnTo>
                  <a:pt x="207221" y="287513"/>
                </a:lnTo>
                <a:lnTo>
                  <a:pt x="211558" y="266654"/>
                </a:lnTo>
                <a:lnTo>
                  <a:pt x="183726" y="266654"/>
                </a:lnTo>
                <a:cubicBezTo>
                  <a:pt x="181557" y="266654"/>
                  <a:pt x="179388" y="264497"/>
                  <a:pt x="179388" y="261979"/>
                </a:cubicBezTo>
                <a:lnTo>
                  <a:pt x="179388" y="190413"/>
                </a:lnTo>
                <a:cubicBezTo>
                  <a:pt x="179388" y="187896"/>
                  <a:pt x="181557" y="185738"/>
                  <a:pt x="183726" y="185738"/>
                </a:cubicBezTo>
                <a:close/>
                <a:moveTo>
                  <a:pt x="4685" y="185738"/>
                </a:moveTo>
                <a:lnTo>
                  <a:pt x="112430" y="185738"/>
                </a:lnTo>
                <a:cubicBezTo>
                  <a:pt x="114953" y="185738"/>
                  <a:pt x="117115" y="187896"/>
                  <a:pt x="117115" y="190413"/>
                </a:cubicBezTo>
                <a:lnTo>
                  <a:pt x="117115" y="261979"/>
                </a:lnTo>
                <a:cubicBezTo>
                  <a:pt x="117115" y="264497"/>
                  <a:pt x="114953" y="266654"/>
                  <a:pt x="112430" y="266654"/>
                </a:cubicBezTo>
                <a:lnTo>
                  <a:pt x="85043" y="266654"/>
                </a:lnTo>
                <a:lnTo>
                  <a:pt x="89368" y="287513"/>
                </a:lnTo>
                <a:lnTo>
                  <a:pt x="106304" y="287513"/>
                </a:lnTo>
                <a:cubicBezTo>
                  <a:pt x="108827" y="287513"/>
                  <a:pt x="110989" y="289311"/>
                  <a:pt x="110989" y="291828"/>
                </a:cubicBezTo>
                <a:cubicBezTo>
                  <a:pt x="110989" y="294346"/>
                  <a:pt x="108827" y="296504"/>
                  <a:pt x="106304" y="296504"/>
                </a:cubicBezTo>
                <a:lnTo>
                  <a:pt x="10811" y="296504"/>
                </a:lnTo>
                <a:cubicBezTo>
                  <a:pt x="8288" y="296504"/>
                  <a:pt x="6126" y="294346"/>
                  <a:pt x="6126" y="291828"/>
                </a:cubicBezTo>
                <a:cubicBezTo>
                  <a:pt x="6126" y="289311"/>
                  <a:pt x="8288" y="287513"/>
                  <a:pt x="10811" y="287513"/>
                </a:cubicBezTo>
                <a:lnTo>
                  <a:pt x="27747" y="287513"/>
                </a:lnTo>
                <a:lnTo>
                  <a:pt x="32072" y="266654"/>
                </a:lnTo>
                <a:lnTo>
                  <a:pt x="4685" y="266654"/>
                </a:lnTo>
                <a:cubicBezTo>
                  <a:pt x="2162" y="266654"/>
                  <a:pt x="0" y="264497"/>
                  <a:pt x="0" y="261979"/>
                </a:cubicBezTo>
                <a:lnTo>
                  <a:pt x="0" y="190413"/>
                </a:lnTo>
                <a:cubicBezTo>
                  <a:pt x="0" y="187896"/>
                  <a:pt x="2162" y="185738"/>
                  <a:pt x="4685" y="185738"/>
                </a:cubicBezTo>
                <a:close/>
                <a:moveTo>
                  <a:pt x="146630" y="114300"/>
                </a:moveTo>
                <a:cubicBezTo>
                  <a:pt x="149152" y="114300"/>
                  <a:pt x="151314" y="116119"/>
                  <a:pt x="151314" y="118666"/>
                </a:cubicBezTo>
                <a:lnTo>
                  <a:pt x="151314" y="144132"/>
                </a:lnTo>
                <a:lnTo>
                  <a:pt x="292180" y="144132"/>
                </a:lnTo>
                <a:cubicBezTo>
                  <a:pt x="294702" y="144132"/>
                  <a:pt x="296503" y="146315"/>
                  <a:pt x="296503" y="148861"/>
                </a:cubicBezTo>
                <a:cubicBezTo>
                  <a:pt x="296503" y="151408"/>
                  <a:pt x="294702" y="153591"/>
                  <a:pt x="292180" y="153591"/>
                </a:cubicBezTo>
                <a:lnTo>
                  <a:pt x="242462" y="153591"/>
                </a:lnTo>
                <a:lnTo>
                  <a:pt x="242462" y="179057"/>
                </a:lnTo>
                <a:cubicBezTo>
                  <a:pt x="242462" y="181604"/>
                  <a:pt x="240661" y="183786"/>
                  <a:pt x="238139" y="183786"/>
                </a:cubicBezTo>
                <a:cubicBezTo>
                  <a:pt x="235617" y="183786"/>
                  <a:pt x="233816" y="181604"/>
                  <a:pt x="233816" y="179057"/>
                </a:cubicBezTo>
                <a:lnTo>
                  <a:pt x="233816" y="153591"/>
                </a:lnTo>
                <a:lnTo>
                  <a:pt x="63048" y="153591"/>
                </a:lnTo>
                <a:lnTo>
                  <a:pt x="63048" y="179057"/>
                </a:lnTo>
                <a:cubicBezTo>
                  <a:pt x="63048" y="181604"/>
                  <a:pt x="60886" y="183786"/>
                  <a:pt x="58724" y="183786"/>
                </a:cubicBezTo>
                <a:cubicBezTo>
                  <a:pt x="55842" y="183786"/>
                  <a:pt x="54041" y="181604"/>
                  <a:pt x="54041" y="179057"/>
                </a:cubicBezTo>
                <a:lnTo>
                  <a:pt x="54041" y="153591"/>
                </a:lnTo>
                <a:lnTo>
                  <a:pt x="4684" y="153591"/>
                </a:lnTo>
                <a:cubicBezTo>
                  <a:pt x="2162" y="153591"/>
                  <a:pt x="0" y="151408"/>
                  <a:pt x="0" y="148861"/>
                </a:cubicBezTo>
                <a:cubicBezTo>
                  <a:pt x="0" y="146315"/>
                  <a:pt x="2162" y="144132"/>
                  <a:pt x="4684" y="144132"/>
                </a:cubicBezTo>
                <a:lnTo>
                  <a:pt x="142307" y="144132"/>
                </a:lnTo>
                <a:lnTo>
                  <a:pt x="142307" y="118666"/>
                </a:lnTo>
                <a:cubicBezTo>
                  <a:pt x="142307" y="116119"/>
                  <a:pt x="144469" y="114300"/>
                  <a:pt x="146630" y="114300"/>
                </a:cubicBezTo>
                <a:close/>
                <a:moveTo>
                  <a:pt x="131263" y="80818"/>
                </a:moveTo>
                <a:lnTo>
                  <a:pt x="126971" y="101744"/>
                </a:lnTo>
                <a:lnTo>
                  <a:pt x="169535" y="101744"/>
                </a:lnTo>
                <a:lnTo>
                  <a:pt x="165600" y="80818"/>
                </a:lnTo>
                <a:lnTo>
                  <a:pt x="131263" y="80818"/>
                </a:lnTo>
                <a:close/>
                <a:moveTo>
                  <a:pt x="99430" y="9020"/>
                </a:moveTo>
                <a:lnTo>
                  <a:pt x="99430" y="71798"/>
                </a:lnTo>
                <a:lnTo>
                  <a:pt x="197433" y="71798"/>
                </a:lnTo>
                <a:lnTo>
                  <a:pt x="197433" y="9020"/>
                </a:lnTo>
                <a:lnTo>
                  <a:pt x="99430" y="9020"/>
                </a:lnTo>
                <a:close/>
                <a:moveTo>
                  <a:pt x="94780" y="0"/>
                </a:moveTo>
                <a:lnTo>
                  <a:pt x="201725" y="0"/>
                </a:lnTo>
                <a:cubicBezTo>
                  <a:pt x="204229" y="0"/>
                  <a:pt x="206018" y="1804"/>
                  <a:pt x="206018" y="4329"/>
                </a:cubicBezTo>
                <a:lnTo>
                  <a:pt x="206018" y="76489"/>
                </a:lnTo>
                <a:cubicBezTo>
                  <a:pt x="206018" y="79014"/>
                  <a:pt x="204229" y="80818"/>
                  <a:pt x="201725" y="80818"/>
                </a:cubicBezTo>
                <a:lnTo>
                  <a:pt x="174542" y="80818"/>
                </a:lnTo>
                <a:lnTo>
                  <a:pt x="178834" y="101744"/>
                </a:lnTo>
                <a:lnTo>
                  <a:pt x="196003" y="101744"/>
                </a:lnTo>
                <a:cubicBezTo>
                  <a:pt x="198506" y="101744"/>
                  <a:pt x="200295" y="103909"/>
                  <a:pt x="200295" y="106435"/>
                </a:cubicBezTo>
                <a:cubicBezTo>
                  <a:pt x="200295" y="108599"/>
                  <a:pt x="198506" y="110764"/>
                  <a:pt x="196003" y="110764"/>
                </a:cubicBezTo>
                <a:lnTo>
                  <a:pt x="100861" y="110764"/>
                </a:lnTo>
                <a:cubicBezTo>
                  <a:pt x="98357" y="110764"/>
                  <a:pt x="96211" y="108599"/>
                  <a:pt x="96211" y="106435"/>
                </a:cubicBezTo>
                <a:cubicBezTo>
                  <a:pt x="96211" y="103909"/>
                  <a:pt x="98357" y="101744"/>
                  <a:pt x="100861" y="101744"/>
                </a:cubicBezTo>
                <a:lnTo>
                  <a:pt x="118029" y="101744"/>
                </a:lnTo>
                <a:lnTo>
                  <a:pt x="122321" y="80818"/>
                </a:lnTo>
                <a:lnTo>
                  <a:pt x="94780" y="80818"/>
                </a:lnTo>
                <a:cubicBezTo>
                  <a:pt x="92277" y="80818"/>
                  <a:pt x="90488" y="79014"/>
                  <a:pt x="90488" y="76489"/>
                </a:cubicBezTo>
                <a:lnTo>
                  <a:pt x="90488" y="4329"/>
                </a:lnTo>
                <a:cubicBezTo>
                  <a:pt x="90488" y="1804"/>
                  <a:pt x="92277" y="0"/>
                  <a:pt x="947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64" name="Subtitle 2">
            <a:extLst>
              <a:ext uri="{FF2B5EF4-FFF2-40B4-BE49-F238E27FC236}">
                <a16:creationId xmlns:a16="http://schemas.microsoft.com/office/drawing/2014/main" xmlns="" id="{915BA465-2A82-0D42-BA17-0655803E7829}"/>
              </a:ext>
            </a:extLst>
          </p:cNvPr>
          <p:cNvSpPr txBox="1">
            <a:spLocks/>
          </p:cNvSpPr>
          <p:nvPr/>
        </p:nvSpPr>
        <p:spPr>
          <a:xfrm>
            <a:off x="3467649" y="8923078"/>
            <a:ext cx="9532399" cy="8202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3000"/>
              </a:lnSpc>
            </a:pPr>
            <a:r>
              <a:rPr lang="en-US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Private equity has successfully attracted the best and brightest in corporate America, including top performers from Fortune 500 companies and elite strategy and.</a:t>
            </a:r>
          </a:p>
        </p:txBody>
      </p:sp>
      <p:sp>
        <p:nvSpPr>
          <p:cNvPr id="65" name="Subtitle 2">
            <a:extLst>
              <a:ext uri="{FF2B5EF4-FFF2-40B4-BE49-F238E27FC236}">
                <a16:creationId xmlns:a16="http://schemas.microsoft.com/office/drawing/2014/main" xmlns="" id="{824EED16-7A3E-714F-AA05-E4D66731AE76}"/>
              </a:ext>
            </a:extLst>
          </p:cNvPr>
          <p:cNvSpPr txBox="1">
            <a:spLocks/>
          </p:cNvSpPr>
          <p:nvPr/>
        </p:nvSpPr>
        <p:spPr>
          <a:xfrm>
            <a:off x="5046134" y="10392427"/>
            <a:ext cx="7890932" cy="8202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3000"/>
              </a:lnSpc>
            </a:pPr>
            <a:r>
              <a:rPr lang="en-US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Private equity has successfully attracted the best and brightest in body America, including top performers from Fortune 500 companies.</a:t>
            </a:r>
          </a:p>
        </p:txBody>
      </p:sp>
      <p:sp>
        <p:nvSpPr>
          <p:cNvPr id="66" name="Subtitle 2">
            <a:extLst>
              <a:ext uri="{FF2B5EF4-FFF2-40B4-BE49-F238E27FC236}">
                <a16:creationId xmlns:a16="http://schemas.microsoft.com/office/drawing/2014/main" xmlns="" id="{24558935-E5BF-F646-A5ED-ACB11B7F05E0}"/>
              </a:ext>
            </a:extLst>
          </p:cNvPr>
          <p:cNvSpPr txBox="1">
            <a:spLocks/>
          </p:cNvSpPr>
          <p:nvPr/>
        </p:nvSpPr>
        <p:spPr>
          <a:xfrm>
            <a:off x="6333066" y="11849158"/>
            <a:ext cx="7005045" cy="8202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3000"/>
              </a:lnSpc>
            </a:pPr>
            <a:r>
              <a:rPr lang="en-US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Private equity has successfully attracted the best and brightest in corporate America, including top performers from.</a:t>
            </a:r>
          </a:p>
        </p:txBody>
      </p:sp>
      <p:sp>
        <p:nvSpPr>
          <p:cNvPr id="13" name="TextBox 12">
            <a:extLst>
              <a:ext uri="{FF2B5EF4-FFF2-40B4-BE49-F238E27FC236}">
                <a16:creationId xmlns:a16="http://schemas.microsoft.com/office/drawing/2014/main" xmlns="" id="{18D9FC90-804E-4CCB-BDA6-5450A5E62277}"/>
              </a:ext>
            </a:extLst>
          </p:cNvPr>
          <p:cNvSpPr txBox="1"/>
          <p:nvPr/>
        </p:nvSpPr>
        <p:spPr>
          <a:xfrm>
            <a:off x="359227" y="4074201"/>
            <a:ext cx="14303828" cy="4524315"/>
          </a:xfrm>
          <a:prstGeom prst="rect">
            <a:avLst/>
          </a:prstGeom>
          <a:noFill/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wrap="square">
            <a:spAutoFit/>
          </a:bodyPr>
          <a:lstStyle/>
          <a:p>
            <a:pPr algn="ctr"/>
            <a:r>
              <a:rPr lang="ru-RU" sz="72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chemeClr val="accent6">
                    <a:lumMod val="75000"/>
                  </a:schemeClr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Зональный этап Всероссийского конкурса «Педагогический дебют 2021» в номинации «Молодые управленцы» - 3 место</a:t>
            </a:r>
            <a:endParaRPr lang="ru-RU" sz="60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Light" panose="020F0502020204030203" pitchFamily="34" charset="0"/>
            </a:endParaRPr>
          </a:p>
        </p:txBody>
      </p:sp>
      <p:sp>
        <p:nvSpPr>
          <p:cNvPr id="14" name="TextBox 13">
            <a:extLst>
              <a:ext uri="{FF2B5EF4-FFF2-40B4-BE49-F238E27FC236}">
                <a16:creationId xmlns:a16="http://schemas.microsoft.com/office/drawing/2014/main" xmlns="" id="{01E95D34-AEE9-41AB-B413-94F13A5DD72A}"/>
              </a:ext>
            </a:extLst>
          </p:cNvPr>
          <p:cNvSpPr txBox="1"/>
          <p:nvPr/>
        </p:nvSpPr>
        <p:spPr>
          <a:xfrm>
            <a:off x="426961" y="102937"/>
            <a:ext cx="20647617" cy="4524315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96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Участие педагогов в конкурсном движении</a:t>
            </a:r>
            <a:r>
              <a:rPr lang="ru-RU" sz="96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pattFill prst="pct5">
                  <a:fgClr>
                    <a:schemeClr val="accent1"/>
                  </a:fgClr>
                  <a:bgClr>
                    <a:schemeClr val="bg1"/>
                  </a:bgClr>
                </a:patt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  </a:t>
            </a:r>
            <a:endParaRPr lang="ru-RU" sz="96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pattFill prst="pct5">
                <a:fgClr>
                  <a:schemeClr val="accent1"/>
                </a:fgClr>
                <a:bgClr>
                  <a:schemeClr val="bg1"/>
                </a:bgClr>
              </a:patt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pPr algn="ctr"/>
            <a:endParaRPr lang="ru-RU" sz="9600" dirty="0">
              <a:solidFill>
                <a:schemeClr val="bg1"/>
              </a:solidFill>
            </a:endParaRPr>
          </a:p>
        </p:txBody>
      </p:sp>
      <p:graphicFrame>
        <p:nvGraphicFramePr>
          <p:cNvPr id="2" name="Объект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3545484123"/>
              </p:ext>
            </p:extLst>
          </p:nvPr>
        </p:nvGraphicFramePr>
        <p:xfrm>
          <a:off x="14952895" y="1503591"/>
          <a:ext cx="8351701" cy="11818710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51" name="Acrobat Document" r:id="rId4" imgW="5667128" imgH="8019958" progId="Acrobat.Document.DC">
                  <p:embed/>
                </p:oleObj>
              </mc:Choice>
              <mc:Fallback>
                <p:oleObj name="Acrobat Document" r:id="rId4" imgW="5667128" imgH="8019958" progId="Acrobat.Document.DC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5"/>
                      <a:stretch>
                        <a:fillRect/>
                      </a:stretch>
                    </p:blipFill>
                    <p:spPr>
                      <a:xfrm>
                        <a:off x="14952895" y="1503591"/>
                        <a:ext cx="8351701" cy="11818710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191321167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1219" y="198202"/>
            <a:ext cx="19086021" cy="4593017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softEdge rad="127000"/>
          </a:effectLst>
        </p:spPr>
        <p:txBody>
          <a:bodyPr wrap="square" anchor="ctr">
            <a:noAutofit/>
          </a:bodyPr>
          <a:lstStyle/>
          <a:p>
            <a:pPr algn="ctr"/>
            <a:r>
              <a:rPr lang="ru-RU" sz="80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Историческая </a:t>
            </a:r>
            <a:r>
              <a:rPr lang="ru-RU" sz="8000" b="1" dirty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с</a:t>
            </a:r>
            <a:r>
              <a:rPr lang="ru-RU" sz="80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правка </a:t>
            </a:r>
            <a:endParaRPr lang="ru-RU" sz="72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  <a:cs typeface="Times New Roman" panose="02020603050405020304" pitchFamily="18" charset="0"/>
            </a:endParaRPr>
          </a:p>
          <a:p>
            <a:endParaRPr lang="ru-RU" sz="72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Light" panose="020F0502020204030203" pitchFamily="34" charset="0"/>
            </a:endParaRPr>
          </a:p>
        </p:txBody>
      </p:sp>
      <p:sp>
        <p:nvSpPr>
          <p:cNvPr id="4" name="Прямоугольник 3"/>
          <p:cNvSpPr/>
          <p:nvPr/>
        </p:nvSpPr>
        <p:spPr>
          <a:xfrm>
            <a:off x="356962" y="3378199"/>
            <a:ext cx="23156181" cy="9521371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softEdge rad="127000"/>
          </a:effectLst>
        </p:spPr>
        <p:txBody>
          <a:bodyPr wrap="square" anchor="ctr">
            <a:noAutofit/>
          </a:bodyPr>
          <a:lstStyle/>
          <a:p>
            <a:pPr algn="ctr">
              <a:buNone/>
            </a:pPr>
            <a:r>
              <a:rPr lang="ru-RU" sz="8000" dirty="0" smtClean="0"/>
              <a:t>1930 </a:t>
            </a:r>
            <a:r>
              <a:rPr lang="ru-RU" sz="8000" dirty="0"/>
              <a:t>– 1931 </a:t>
            </a:r>
            <a:r>
              <a:rPr lang="ru-RU" sz="8000" dirty="0" err="1"/>
              <a:t>г.г</a:t>
            </a:r>
            <a:r>
              <a:rPr lang="ru-RU" sz="8000" dirty="0"/>
              <a:t>. </a:t>
            </a:r>
            <a:r>
              <a:rPr lang="ru-RU" sz="8000" dirty="0" smtClean="0"/>
              <a:t>начало работы школы</a:t>
            </a:r>
          </a:p>
          <a:p>
            <a:pPr algn="ctr">
              <a:buNone/>
            </a:pPr>
            <a:r>
              <a:rPr lang="ru-RU" sz="8000" dirty="0" smtClean="0"/>
              <a:t>1931 </a:t>
            </a:r>
            <a:r>
              <a:rPr lang="ru-RU" sz="8000" dirty="0"/>
              <a:t>– </a:t>
            </a:r>
            <a:r>
              <a:rPr lang="ru-RU" sz="8000" dirty="0" smtClean="0"/>
              <a:t>1932 </a:t>
            </a:r>
            <a:r>
              <a:rPr lang="ru-RU" sz="8000" dirty="0" err="1"/>
              <a:t>г.г</a:t>
            </a:r>
            <a:r>
              <a:rPr lang="ru-RU" sz="8000" dirty="0" smtClean="0"/>
              <a:t>. деление по классам</a:t>
            </a:r>
          </a:p>
          <a:p>
            <a:pPr algn="ctr">
              <a:buNone/>
            </a:pPr>
            <a:r>
              <a:rPr lang="ru-RU" sz="8000" dirty="0" smtClean="0"/>
              <a:t>1936 </a:t>
            </a:r>
            <a:r>
              <a:rPr lang="ru-RU" sz="8000" dirty="0"/>
              <a:t>– </a:t>
            </a:r>
            <a:r>
              <a:rPr lang="ru-RU" sz="8000" dirty="0" smtClean="0"/>
              <a:t>1937 </a:t>
            </a:r>
            <a:r>
              <a:rPr lang="ru-RU" sz="8000" dirty="0" err="1"/>
              <a:t>г.г</a:t>
            </a:r>
            <a:r>
              <a:rPr lang="ru-RU" sz="8000" dirty="0" smtClean="0"/>
              <a:t>. перевод детей в здание Мясокомбината</a:t>
            </a:r>
          </a:p>
          <a:p>
            <a:pPr algn="ctr">
              <a:buNone/>
            </a:pPr>
            <a:r>
              <a:rPr lang="ru-RU" sz="8000" dirty="0" smtClean="0"/>
              <a:t>1947 г.– первый выпуск 10 класса</a:t>
            </a:r>
          </a:p>
          <a:p>
            <a:pPr algn="ctr">
              <a:buNone/>
            </a:pPr>
            <a:r>
              <a:rPr lang="ru-RU" sz="8000" dirty="0" smtClean="0"/>
              <a:t>1960 – завершения строительства здания школы</a:t>
            </a:r>
          </a:p>
          <a:p>
            <a:pPr algn="ctr">
              <a:buNone/>
            </a:pPr>
            <a:endParaRPr lang="ru-RU" sz="8000" dirty="0"/>
          </a:p>
        </p:txBody>
      </p:sp>
    </p:spTree>
    <p:extLst>
      <p:ext uri="{BB962C8B-B14F-4D97-AF65-F5344CB8AC3E}">
        <p14:creationId xmlns:p14="http://schemas.microsoft.com/office/powerpoint/2010/main" val="2672272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250"/>
                            </p:stCondLst>
                            <p:childTnLst>
                              <p:par>
                                <p:cTn id="9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1" dur="125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4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extLst>
              <a:ext uri="{FF2B5EF4-FFF2-40B4-BE49-F238E27FC236}">
                <a16:creationId xmlns:a16="http://schemas.microsoft.com/office/drawing/2014/main" xmlns="" id="{F7075D7C-3724-4673-AF90-42BEEF9B2F0C}"/>
              </a:ext>
            </a:extLst>
          </p:cNvPr>
          <p:cNvSpPr txBox="1"/>
          <p:nvPr/>
        </p:nvSpPr>
        <p:spPr>
          <a:xfrm>
            <a:off x="1391207" y="279147"/>
            <a:ext cx="20438534" cy="186204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11500" b="1" dirty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Успех каждого ребенка</a:t>
            </a:r>
            <a:endParaRPr lang="ru-RU" sz="16600" dirty="0">
              <a:solidFill>
                <a:srgbClr val="FF0000"/>
              </a:solidFill>
            </a:endParaRPr>
          </a:p>
        </p:txBody>
      </p:sp>
      <p:sp>
        <p:nvSpPr>
          <p:cNvPr id="7" name="Freeform 944">
            <a:extLst>
              <a:ext uri="{FF2B5EF4-FFF2-40B4-BE49-F238E27FC236}">
                <a16:creationId xmlns:a16="http://schemas.microsoft.com/office/drawing/2014/main" xmlns="" id="{B8AFC038-180B-4204-8CAB-C4289EC7C928}"/>
              </a:ext>
            </a:extLst>
          </p:cNvPr>
          <p:cNvSpPr>
            <a:spLocks noChangeArrowheads="1"/>
          </p:cNvSpPr>
          <p:nvPr/>
        </p:nvSpPr>
        <p:spPr bwMode="auto">
          <a:xfrm>
            <a:off x="2119509" y="6126480"/>
            <a:ext cx="728290" cy="914408"/>
          </a:xfrm>
          <a:custGeom>
            <a:avLst/>
            <a:gdLst>
              <a:gd name="T0" fmla="*/ 873157 w 236178"/>
              <a:gd name="T1" fmla="*/ 2885453 h 296502"/>
              <a:gd name="T2" fmla="*/ 1655872 w 236178"/>
              <a:gd name="T3" fmla="*/ 2885453 h 296502"/>
              <a:gd name="T4" fmla="*/ 2029527 w 236178"/>
              <a:gd name="T5" fmla="*/ 2350830 h 296502"/>
              <a:gd name="T6" fmla="*/ 1163196 w 236178"/>
              <a:gd name="T7" fmla="*/ 849826 h 296502"/>
              <a:gd name="T8" fmla="*/ 1424861 w 236178"/>
              <a:gd name="T9" fmla="*/ 951573 h 296502"/>
              <a:gd name="T10" fmla="*/ 1424861 w 236178"/>
              <a:gd name="T11" fmla="*/ 1632569 h 296502"/>
              <a:gd name="T12" fmla="*/ 1163196 w 236178"/>
              <a:gd name="T13" fmla="*/ 1730421 h 296502"/>
              <a:gd name="T14" fmla="*/ 1242486 w 236178"/>
              <a:gd name="T15" fmla="*/ 1632569 h 296502"/>
              <a:gd name="T16" fmla="*/ 1111640 w 236178"/>
              <a:gd name="T17" fmla="*/ 900687 h 296502"/>
              <a:gd name="T18" fmla="*/ 1136125 w 236178"/>
              <a:gd name="T19" fmla="*/ 568016 h 296502"/>
              <a:gd name="T20" fmla="*/ 845506 w 236178"/>
              <a:gd name="T21" fmla="*/ 701296 h 296502"/>
              <a:gd name="T22" fmla="*/ 637391 w 236178"/>
              <a:gd name="T23" fmla="*/ 948271 h 296502"/>
              <a:gd name="T24" fmla="*/ 558849 w 236178"/>
              <a:gd name="T25" fmla="*/ 1261841 h 296502"/>
              <a:gd name="T26" fmla="*/ 621664 w 236178"/>
              <a:gd name="T27" fmla="*/ 1579352 h 296502"/>
              <a:gd name="T28" fmla="*/ 818022 w 236178"/>
              <a:gd name="T29" fmla="*/ 1838051 h 296502"/>
              <a:gd name="T30" fmla="*/ 1104687 w 236178"/>
              <a:gd name="T31" fmla="*/ 1983078 h 296502"/>
              <a:gd name="T32" fmla="*/ 1285343 w 236178"/>
              <a:gd name="T33" fmla="*/ 2088917 h 296502"/>
              <a:gd name="T34" fmla="*/ 1634838 w 236178"/>
              <a:gd name="T35" fmla="*/ 2010523 h 296502"/>
              <a:gd name="T36" fmla="*/ 1921517 w 236178"/>
              <a:gd name="T37" fmla="*/ 1787100 h 296502"/>
              <a:gd name="T38" fmla="*/ 2078597 w 236178"/>
              <a:gd name="T39" fmla="*/ 1461749 h 296502"/>
              <a:gd name="T40" fmla="*/ 2078597 w 236178"/>
              <a:gd name="T41" fmla="*/ 1101139 h 296502"/>
              <a:gd name="T42" fmla="*/ 1921517 w 236178"/>
              <a:gd name="T43" fmla="*/ 775776 h 296502"/>
              <a:gd name="T44" fmla="*/ 1634838 w 236178"/>
              <a:gd name="T45" fmla="*/ 552359 h 296502"/>
              <a:gd name="T46" fmla="*/ 1285343 w 236178"/>
              <a:gd name="T47" fmla="*/ 470016 h 296502"/>
              <a:gd name="T48" fmla="*/ 1469909 w 236178"/>
              <a:gd name="T49" fmla="*/ 477866 h 296502"/>
              <a:gd name="T50" fmla="*/ 1799779 w 236178"/>
              <a:gd name="T51" fmla="*/ 638584 h 296502"/>
              <a:gd name="T52" fmla="*/ 2027549 w 236178"/>
              <a:gd name="T53" fmla="*/ 924736 h 296502"/>
              <a:gd name="T54" fmla="*/ 2110008 w 236178"/>
              <a:gd name="T55" fmla="*/ 1281443 h 296502"/>
              <a:gd name="T56" fmla="*/ 2027549 w 236178"/>
              <a:gd name="T57" fmla="*/ 1638143 h 296502"/>
              <a:gd name="T58" fmla="*/ 1799779 w 236178"/>
              <a:gd name="T59" fmla="*/ 1924291 h 296502"/>
              <a:gd name="T60" fmla="*/ 1469909 w 236178"/>
              <a:gd name="T61" fmla="*/ 2085003 h 296502"/>
              <a:gd name="T62" fmla="*/ 1253921 w 236178"/>
              <a:gd name="T63" fmla="*/ 2190835 h 296502"/>
              <a:gd name="T64" fmla="*/ 865150 w 236178"/>
              <a:gd name="T65" fmla="*/ 2088917 h 296502"/>
              <a:gd name="T66" fmla="*/ 554909 w 236178"/>
              <a:gd name="T67" fmla="*/ 1826294 h 296502"/>
              <a:gd name="T68" fmla="*/ 389974 w 236178"/>
              <a:gd name="T69" fmla="*/ 1457832 h 296502"/>
              <a:gd name="T70" fmla="*/ 401754 w 236178"/>
              <a:gd name="T71" fmla="*/ 1050173 h 296502"/>
              <a:gd name="T72" fmla="*/ 590253 w 236178"/>
              <a:gd name="T73" fmla="*/ 693453 h 296502"/>
              <a:gd name="T74" fmla="*/ 916196 w 236178"/>
              <a:gd name="T75" fmla="*/ 450429 h 296502"/>
              <a:gd name="T76" fmla="*/ 1285343 w 236178"/>
              <a:gd name="T77" fmla="*/ 364218 h 296502"/>
              <a:gd name="T78" fmla="*/ 1294029 w 236178"/>
              <a:gd name="T79" fmla="*/ 2484469 h 296502"/>
              <a:gd name="T80" fmla="*/ 1294029 w 236178"/>
              <a:gd name="T81" fmla="*/ 0 h 296502"/>
              <a:gd name="T82" fmla="*/ 2127862 w 236178"/>
              <a:gd name="T83" fmla="*/ 3188152 h 296502"/>
              <a:gd name="T84" fmla="*/ 2049194 w 236178"/>
              <a:gd name="T85" fmla="*/ 3227473 h 296502"/>
              <a:gd name="T86" fmla="*/ 1262551 w 236178"/>
              <a:gd name="T87" fmla="*/ 3227473 h 296502"/>
              <a:gd name="T88" fmla="*/ 483783 w 236178"/>
              <a:gd name="T89" fmla="*/ 3231399 h 296502"/>
              <a:gd name="T90" fmla="*/ 456245 w 236178"/>
              <a:gd name="T91" fmla="*/ 2276129 h 296502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</a:gdLst>
            <a:ahLst/>
            <a:cxnLst>
              <a:cxn ang="T92">
                <a:pos x="T0" y="T1"/>
              </a:cxn>
              <a:cxn ang="T93">
                <a:pos x="T2" y="T3"/>
              </a:cxn>
              <a:cxn ang="T94">
                <a:pos x="T4" y="T5"/>
              </a:cxn>
              <a:cxn ang="T95">
                <a:pos x="T6" y="T7"/>
              </a:cxn>
              <a:cxn ang="T96">
                <a:pos x="T8" y="T9"/>
              </a:cxn>
              <a:cxn ang="T97">
                <a:pos x="T10" y="T11"/>
              </a:cxn>
              <a:cxn ang="T98">
                <a:pos x="T12" y="T13"/>
              </a:cxn>
              <a:cxn ang="T99">
                <a:pos x="T14" y="T15"/>
              </a:cxn>
              <a:cxn ang="T100">
                <a:pos x="T16" y="T17"/>
              </a:cxn>
              <a:cxn ang="T101">
                <a:pos x="T18" y="T19"/>
              </a:cxn>
              <a:cxn ang="T102">
                <a:pos x="T20" y="T21"/>
              </a:cxn>
              <a:cxn ang="T103">
                <a:pos x="T22" y="T23"/>
              </a:cxn>
              <a:cxn ang="T104">
                <a:pos x="T24" y="T25"/>
              </a:cxn>
              <a:cxn ang="T105">
                <a:pos x="T26" y="T27"/>
              </a:cxn>
              <a:cxn ang="T106">
                <a:pos x="T28" y="T29"/>
              </a:cxn>
              <a:cxn ang="T107">
                <a:pos x="T30" y="T31"/>
              </a:cxn>
              <a:cxn ang="T108">
                <a:pos x="T32" y="T33"/>
              </a:cxn>
              <a:cxn ang="T109">
                <a:pos x="T34" y="T35"/>
              </a:cxn>
              <a:cxn ang="T110">
                <a:pos x="T36" y="T37"/>
              </a:cxn>
              <a:cxn ang="T111">
                <a:pos x="T38" y="T39"/>
              </a:cxn>
              <a:cxn ang="T112">
                <a:pos x="T40" y="T41"/>
              </a:cxn>
              <a:cxn ang="T113">
                <a:pos x="T42" y="T43"/>
              </a:cxn>
              <a:cxn ang="T114">
                <a:pos x="T44" y="T45"/>
              </a:cxn>
              <a:cxn ang="T115">
                <a:pos x="T46" y="T47"/>
              </a:cxn>
              <a:cxn ang="T116">
                <a:pos x="T48" y="T49"/>
              </a:cxn>
              <a:cxn ang="T117">
                <a:pos x="T50" y="T51"/>
              </a:cxn>
              <a:cxn ang="T118">
                <a:pos x="T52" y="T53"/>
              </a:cxn>
              <a:cxn ang="T119">
                <a:pos x="T54" y="T55"/>
              </a:cxn>
              <a:cxn ang="T120">
                <a:pos x="T56" y="T57"/>
              </a:cxn>
              <a:cxn ang="T121">
                <a:pos x="T58" y="T59"/>
              </a:cxn>
              <a:cxn ang="T122">
                <a:pos x="T60" y="T61"/>
              </a:cxn>
              <a:cxn ang="T123">
                <a:pos x="T62" y="T63"/>
              </a:cxn>
              <a:cxn ang="T124">
                <a:pos x="T64" y="T65"/>
              </a:cxn>
              <a:cxn ang="T125">
                <a:pos x="T66" y="T67"/>
              </a:cxn>
              <a:cxn ang="T126">
                <a:pos x="T68" y="T69"/>
              </a:cxn>
              <a:cxn ang="T127">
                <a:pos x="T70" y="T71"/>
              </a:cxn>
              <a:cxn ang="T128">
                <a:pos x="T72" y="T73"/>
              </a:cxn>
              <a:cxn ang="T129">
                <a:pos x="T74" y="T75"/>
              </a:cxn>
              <a:cxn ang="T130">
                <a:pos x="T76" y="T77"/>
              </a:cxn>
              <a:cxn ang="T131">
                <a:pos x="T78" y="T79"/>
              </a:cxn>
              <a:cxn ang="T132">
                <a:pos x="T80" y="T81"/>
              </a:cxn>
              <a:cxn ang="T133">
                <a:pos x="T82" y="T83"/>
              </a:cxn>
              <a:cxn ang="T134">
                <a:pos x="T84" y="T85"/>
              </a:cxn>
              <a:cxn ang="T135">
                <a:pos x="T86" y="T87"/>
              </a:cxn>
              <a:cxn ang="T136">
                <a:pos x="T88" y="T89"/>
              </a:cxn>
              <a:cxn ang="T137">
                <a:pos x="T90" y="T91"/>
              </a:cxn>
            </a:cxnLst>
            <a:rect l="0" t="0" r="r" b="b"/>
            <a:pathLst>
              <a:path w="236178" h="296502">
                <a:moveTo>
                  <a:pt x="51046" y="215180"/>
                </a:moveTo>
                <a:lnTo>
                  <a:pt x="51046" y="283548"/>
                </a:lnTo>
                <a:lnTo>
                  <a:pt x="79804" y="264117"/>
                </a:lnTo>
                <a:cubicBezTo>
                  <a:pt x="81242" y="263038"/>
                  <a:pt x="83399" y="263038"/>
                  <a:pt x="84837" y="264117"/>
                </a:cubicBezTo>
                <a:lnTo>
                  <a:pt x="118269" y="286427"/>
                </a:lnTo>
                <a:lnTo>
                  <a:pt x="151341" y="264117"/>
                </a:lnTo>
                <a:cubicBezTo>
                  <a:pt x="153138" y="263038"/>
                  <a:pt x="154935" y="263038"/>
                  <a:pt x="156373" y="264117"/>
                </a:cubicBezTo>
                <a:lnTo>
                  <a:pt x="185491" y="283548"/>
                </a:lnTo>
                <a:lnTo>
                  <a:pt x="185491" y="215180"/>
                </a:lnTo>
                <a:cubicBezTo>
                  <a:pt x="166079" y="228494"/>
                  <a:pt x="143073" y="236410"/>
                  <a:pt x="118269" y="236410"/>
                </a:cubicBezTo>
                <a:cubicBezTo>
                  <a:pt x="93105" y="236410"/>
                  <a:pt x="70098" y="228494"/>
                  <a:pt x="51046" y="215180"/>
                </a:cubicBezTo>
                <a:close/>
                <a:moveTo>
                  <a:pt x="106311" y="77787"/>
                </a:moveTo>
                <a:lnTo>
                  <a:pt x="130227" y="77787"/>
                </a:lnTo>
                <a:cubicBezTo>
                  <a:pt x="132401" y="77787"/>
                  <a:pt x="134575" y="79937"/>
                  <a:pt x="134575" y="82444"/>
                </a:cubicBezTo>
                <a:cubicBezTo>
                  <a:pt x="134575" y="84952"/>
                  <a:pt x="132401" y="87101"/>
                  <a:pt x="130227" y="87101"/>
                </a:cubicBezTo>
                <a:lnTo>
                  <a:pt x="122617" y="87101"/>
                </a:lnTo>
                <a:lnTo>
                  <a:pt x="122617" y="149436"/>
                </a:lnTo>
                <a:lnTo>
                  <a:pt x="130227" y="149436"/>
                </a:lnTo>
                <a:cubicBezTo>
                  <a:pt x="132401" y="149436"/>
                  <a:pt x="134575" y="151585"/>
                  <a:pt x="134575" y="153735"/>
                </a:cubicBezTo>
                <a:cubicBezTo>
                  <a:pt x="134575" y="156242"/>
                  <a:pt x="132401" y="158392"/>
                  <a:pt x="130227" y="158392"/>
                </a:cubicBezTo>
                <a:lnTo>
                  <a:pt x="106311" y="158392"/>
                </a:lnTo>
                <a:cubicBezTo>
                  <a:pt x="103774" y="158392"/>
                  <a:pt x="101600" y="156242"/>
                  <a:pt x="101600" y="153735"/>
                </a:cubicBezTo>
                <a:cubicBezTo>
                  <a:pt x="101600" y="151585"/>
                  <a:pt x="103774" y="149436"/>
                  <a:pt x="106311" y="149436"/>
                </a:cubicBezTo>
                <a:lnTo>
                  <a:pt x="113558" y="149436"/>
                </a:lnTo>
                <a:lnTo>
                  <a:pt x="113558" y="87101"/>
                </a:lnTo>
                <a:lnTo>
                  <a:pt x="106311" y="87101"/>
                </a:lnTo>
                <a:cubicBezTo>
                  <a:pt x="103774" y="87101"/>
                  <a:pt x="101600" y="84952"/>
                  <a:pt x="101600" y="82444"/>
                </a:cubicBezTo>
                <a:cubicBezTo>
                  <a:pt x="101600" y="79937"/>
                  <a:pt x="103774" y="77787"/>
                  <a:pt x="106311" y="77787"/>
                </a:cubicBezTo>
                <a:close/>
                <a:moveTo>
                  <a:pt x="117475" y="43024"/>
                </a:moveTo>
                <a:lnTo>
                  <a:pt x="103837" y="51994"/>
                </a:lnTo>
                <a:cubicBezTo>
                  <a:pt x="103119" y="52712"/>
                  <a:pt x="102042" y="53071"/>
                  <a:pt x="100965" y="52712"/>
                </a:cubicBezTo>
                <a:lnTo>
                  <a:pt x="85173" y="50559"/>
                </a:lnTo>
                <a:lnTo>
                  <a:pt x="77276" y="64193"/>
                </a:lnTo>
                <a:cubicBezTo>
                  <a:pt x="76559" y="65270"/>
                  <a:pt x="75841" y="65987"/>
                  <a:pt x="74764" y="66346"/>
                </a:cubicBezTo>
                <a:lnTo>
                  <a:pt x="59331" y="71010"/>
                </a:lnTo>
                <a:lnTo>
                  <a:pt x="58254" y="86798"/>
                </a:lnTo>
                <a:cubicBezTo>
                  <a:pt x="58254" y="88233"/>
                  <a:pt x="57536" y="88950"/>
                  <a:pt x="56818" y="90027"/>
                </a:cubicBezTo>
                <a:lnTo>
                  <a:pt x="45333" y="100791"/>
                </a:lnTo>
                <a:lnTo>
                  <a:pt x="51076" y="115501"/>
                </a:lnTo>
                <a:cubicBezTo>
                  <a:pt x="51435" y="116578"/>
                  <a:pt x="51435" y="117654"/>
                  <a:pt x="51076" y="118730"/>
                </a:cubicBezTo>
                <a:lnTo>
                  <a:pt x="45333" y="133800"/>
                </a:lnTo>
                <a:lnTo>
                  <a:pt x="56818" y="144564"/>
                </a:lnTo>
                <a:cubicBezTo>
                  <a:pt x="57536" y="145281"/>
                  <a:pt x="58254" y="146358"/>
                  <a:pt x="58254" y="147434"/>
                </a:cubicBezTo>
                <a:lnTo>
                  <a:pt x="59331" y="163580"/>
                </a:lnTo>
                <a:lnTo>
                  <a:pt x="74764" y="168244"/>
                </a:lnTo>
                <a:cubicBezTo>
                  <a:pt x="75841" y="168603"/>
                  <a:pt x="76559" y="169320"/>
                  <a:pt x="77276" y="170038"/>
                </a:cubicBezTo>
                <a:lnTo>
                  <a:pt x="85173" y="184031"/>
                </a:lnTo>
                <a:lnTo>
                  <a:pt x="100965" y="181520"/>
                </a:lnTo>
                <a:cubicBezTo>
                  <a:pt x="101324" y="181520"/>
                  <a:pt x="101683" y="181520"/>
                  <a:pt x="101683" y="181520"/>
                </a:cubicBezTo>
                <a:cubicBezTo>
                  <a:pt x="102401" y="181520"/>
                  <a:pt x="103478" y="181878"/>
                  <a:pt x="103837" y="182596"/>
                </a:cubicBezTo>
                <a:lnTo>
                  <a:pt x="117475" y="191207"/>
                </a:lnTo>
                <a:lnTo>
                  <a:pt x="130755" y="182596"/>
                </a:lnTo>
                <a:cubicBezTo>
                  <a:pt x="131473" y="181878"/>
                  <a:pt x="132550" y="181520"/>
                  <a:pt x="133985" y="181520"/>
                </a:cubicBezTo>
                <a:lnTo>
                  <a:pt x="149418" y="184031"/>
                </a:lnTo>
                <a:lnTo>
                  <a:pt x="157673" y="170038"/>
                </a:lnTo>
                <a:cubicBezTo>
                  <a:pt x="158032" y="169320"/>
                  <a:pt x="159109" y="168603"/>
                  <a:pt x="160186" y="168244"/>
                </a:cubicBezTo>
                <a:lnTo>
                  <a:pt x="175619" y="163580"/>
                </a:lnTo>
                <a:lnTo>
                  <a:pt x="176696" y="147434"/>
                </a:lnTo>
                <a:cubicBezTo>
                  <a:pt x="176696" y="146358"/>
                  <a:pt x="177055" y="145281"/>
                  <a:pt x="178131" y="144564"/>
                </a:cubicBezTo>
                <a:lnTo>
                  <a:pt x="189975" y="133800"/>
                </a:lnTo>
                <a:lnTo>
                  <a:pt x="183874" y="118730"/>
                </a:lnTo>
                <a:cubicBezTo>
                  <a:pt x="183515" y="117654"/>
                  <a:pt x="183515" y="116578"/>
                  <a:pt x="183874" y="115501"/>
                </a:cubicBezTo>
                <a:lnTo>
                  <a:pt x="189975" y="100791"/>
                </a:lnTo>
                <a:lnTo>
                  <a:pt x="178131" y="90027"/>
                </a:lnTo>
                <a:cubicBezTo>
                  <a:pt x="177055" y="88950"/>
                  <a:pt x="176696" y="88233"/>
                  <a:pt x="176696" y="86798"/>
                </a:cubicBezTo>
                <a:lnTo>
                  <a:pt x="175619" y="71010"/>
                </a:lnTo>
                <a:lnTo>
                  <a:pt x="160186" y="66346"/>
                </a:lnTo>
                <a:cubicBezTo>
                  <a:pt x="159109" y="65987"/>
                  <a:pt x="158032" y="65270"/>
                  <a:pt x="157673" y="64193"/>
                </a:cubicBezTo>
                <a:lnTo>
                  <a:pt x="149418" y="50559"/>
                </a:lnTo>
                <a:lnTo>
                  <a:pt x="133985" y="52712"/>
                </a:lnTo>
                <a:cubicBezTo>
                  <a:pt x="132550" y="53071"/>
                  <a:pt x="131473" y="52712"/>
                  <a:pt x="130755" y="51994"/>
                </a:cubicBezTo>
                <a:lnTo>
                  <a:pt x="117475" y="43024"/>
                </a:lnTo>
                <a:close/>
                <a:moveTo>
                  <a:pt x="117475" y="33337"/>
                </a:moveTo>
                <a:cubicBezTo>
                  <a:pt x="118193" y="33337"/>
                  <a:pt x="119270" y="33337"/>
                  <a:pt x="119988" y="34055"/>
                </a:cubicBezTo>
                <a:lnTo>
                  <a:pt x="134344" y="43742"/>
                </a:lnTo>
                <a:lnTo>
                  <a:pt x="151213" y="41230"/>
                </a:lnTo>
                <a:cubicBezTo>
                  <a:pt x="153007" y="40872"/>
                  <a:pt x="154802" y="41948"/>
                  <a:pt x="155879" y="43383"/>
                </a:cubicBezTo>
                <a:lnTo>
                  <a:pt x="164493" y="58453"/>
                </a:lnTo>
                <a:lnTo>
                  <a:pt x="181003" y="63476"/>
                </a:lnTo>
                <a:cubicBezTo>
                  <a:pt x="182797" y="63835"/>
                  <a:pt x="183874" y="65629"/>
                  <a:pt x="184233" y="67422"/>
                </a:cubicBezTo>
                <a:lnTo>
                  <a:pt x="185310" y="84645"/>
                </a:lnTo>
                <a:lnTo>
                  <a:pt x="197872" y="96126"/>
                </a:lnTo>
                <a:cubicBezTo>
                  <a:pt x="199307" y="97561"/>
                  <a:pt x="199666" y="99355"/>
                  <a:pt x="198948" y="101149"/>
                </a:cubicBezTo>
                <a:lnTo>
                  <a:pt x="192847" y="117295"/>
                </a:lnTo>
                <a:lnTo>
                  <a:pt x="198948" y="133441"/>
                </a:lnTo>
                <a:cubicBezTo>
                  <a:pt x="199666" y="135235"/>
                  <a:pt x="199307" y="137029"/>
                  <a:pt x="197872" y="138105"/>
                </a:cubicBezTo>
                <a:lnTo>
                  <a:pt x="185310" y="149946"/>
                </a:lnTo>
                <a:lnTo>
                  <a:pt x="184233" y="167168"/>
                </a:lnTo>
                <a:cubicBezTo>
                  <a:pt x="183874" y="168962"/>
                  <a:pt x="182797" y="170397"/>
                  <a:pt x="181003" y="171114"/>
                </a:cubicBezTo>
                <a:lnTo>
                  <a:pt x="164493" y="176138"/>
                </a:lnTo>
                <a:lnTo>
                  <a:pt x="155879" y="191207"/>
                </a:lnTo>
                <a:cubicBezTo>
                  <a:pt x="154802" y="192642"/>
                  <a:pt x="153007" y="193360"/>
                  <a:pt x="151213" y="193360"/>
                </a:cubicBezTo>
                <a:lnTo>
                  <a:pt x="134344" y="190848"/>
                </a:lnTo>
                <a:lnTo>
                  <a:pt x="119988" y="200536"/>
                </a:lnTo>
                <a:cubicBezTo>
                  <a:pt x="119270" y="200894"/>
                  <a:pt x="118193" y="201253"/>
                  <a:pt x="117475" y="201253"/>
                </a:cubicBezTo>
                <a:cubicBezTo>
                  <a:pt x="116757" y="201253"/>
                  <a:pt x="115681" y="200894"/>
                  <a:pt x="114604" y="200536"/>
                </a:cubicBezTo>
                <a:lnTo>
                  <a:pt x="100606" y="190848"/>
                </a:lnTo>
                <a:lnTo>
                  <a:pt x="83737" y="193360"/>
                </a:lnTo>
                <a:cubicBezTo>
                  <a:pt x="81583" y="193360"/>
                  <a:pt x="80148" y="192642"/>
                  <a:pt x="79071" y="191207"/>
                </a:cubicBezTo>
                <a:lnTo>
                  <a:pt x="70457" y="176138"/>
                </a:lnTo>
                <a:lnTo>
                  <a:pt x="53947" y="171114"/>
                </a:lnTo>
                <a:cubicBezTo>
                  <a:pt x="52153" y="170397"/>
                  <a:pt x="51076" y="168962"/>
                  <a:pt x="50717" y="167168"/>
                </a:cubicBezTo>
                <a:lnTo>
                  <a:pt x="49281" y="149946"/>
                </a:lnTo>
                <a:lnTo>
                  <a:pt x="36719" y="138105"/>
                </a:lnTo>
                <a:cubicBezTo>
                  <a:pt x="35643" y="137029"/>
                  <a:pt x="34925" y="135235"/>
                  <a:pt x="35643" y="133441"/>
                </a:cubicBezTo>
                <a:lnTo>
                  <a:pt x="41744" y="117295"/>
                </a:lnTo>
                <a:lnTo>
                  <a:pt x="35643" y="101149"/>
                </a:lnTo>
                <a:cubicBezTo>
                  <a:pt x="34925" y="99355"/>
                  <a:pt x="35643" y="97561"/>
                  <a:pt x="36719" y="96126"/>
                </a:cubicBezTo>
                <a:lnTo>
                  <a:pt x="49281" y="84645"/>
                </a:lnTo>
                <a:lnTo>
                  <a:pt x="50717" y="67422"/>
                </a:lnTo>
                <a:cubicBezTo>
                  <a:pt x="51076" y="65629"/>
                  <a:pt x="52153" y="63835"/>
                  <a:pt x="53947" y="63476"/>
                </a:cubicBezTo>
                <a:lnTo>
                  <a:pt x="70457" y="58453"/>
                </a:lnTo>
                <a:lnTo>
                  <a:pt x="79071" y="43383"/>
                </a:lnTo>
                <a:cubicBezTo>
                  <a:pt x="80148" y="41948"/>
                  <a:pt x="81583" y="40872"/>
                  <a:pt x="83737" y="41230"/>
                </a:cubicBezTo>
                <a:lnTo>
                  <a:pt x="100606" y="43742"/>
                </a:lnTo>
                <a:lnTo>
                  <a:pt x="114604" y="34055"/>
                </a:lnTo>
                <a:cubicBezTo>
                  <a:pt x="115681" y="33337"/>
                  <a:pt x="116757" y="33337"/>
                  <a:pt x="117475" y="33337"/>
                </a:cubicBezTo>
                <a:close/>
                <a:moveTo>
                  <a:pt x="118269" y="9356"/>
                </a:moveTo>
                <a:cubicBezTo>
                  <a:pt x="57876" y="9356"/>
                  <a:pt x="8987" y="58293"/>
                  <a:pt x="8987" y="118385"/>
                </a:cubicBezTo>
                <a:cubicBezTo>
                  <a:pt x="8987" y="178477"/>
                  <a:pt x="57876" y="227414"/>
                  <a:pt x="118269" y="227414"/>
                </a:cubicBezTo>
                <a:cubicBezTo>
                  <a:pt x="178301" y="227414"/>
                  <a:pt x="227191" y="178477"/>
                  <a:pt x="227191" y="118385"/>
                </a:cubicBezTo>
                <a:cubicBezTo>
                  <a:pt x="227191" y="58293"/>
                  <a:pt x="178301" y="9356"/>
                  <a:pt x="118269" y="9356"/>
                </a:cubicBezTo>
                <a:close/>
                <a:moveTo>
                  <a:pt x="118269" y="0"/>
                </a:moveTo>
                <a:cubicBezTo>
                  <a:pt x="182975" y="0"/>
                  <a:pt x="236178" y="53255"/>
                  <a:pt x="236178" y="118385"/>
                </a:cubicBezTo>
                <a:cubicBezTo>
                  <a:pt x="236178" y="154368"/>
                  <a:pt x="220001" y="186753"/>
                  <a:pt x="194478" y="208343"/>
                </a:cubicBezTo>
                <a:lnTo>
                  <a:pt x="194478" y="291824"/>
                </a:lnTo>
                <a:cubicBezTo>
                  <a:pt x="194478" y="293624"/>
                  <a:pt x="193400" y="294703"/>
                  <a:pt x="191962" y="295783"/>
                </a:cubicBezTo>
                <a:cubicBezTo>
                  <a:pt x="191243" y="296142"/>
                  <a:pt x="190524" y="296502"/>
                  <a:pt x="189805" y="296502"/>
                </a:cubicBezTo>
                <a:cubicBezTo>
                  <a:pt x="189086" y="296502"/>
                  <a:pt x="188007" y="295783"/>
                  <a:pt x="187288" y="295423"/>
                </a:cubicBezTo>
                <a:lnTo>
                  <a:pt x="153857" y="273473"/>
                </a:lnTo>
                <a:lnTo>
                  <a:pt x="120785" y="295423"/>
                </a:lnTo>
                <a:cubicBezTo>
                  <a:pt x="118988" y="296502"/>
                  <a:pt x="117190" y="296502"/>
                  <a:pt x="115393" y="295423"/>
                </a:cubicBezTo>
                <a:lnTo>
                  <a:pt x="82320" y="273473"/>
                </a:lnTo>
                <a:lnTo>
                  <a:pt x="48889" y="295423"/>
                </a:lnTo>
                <a:cubicBezTo>
                  <a:pt x="47451" y="296502"/>
                  <a:pt x="45654" y="296502"/>
                  <a:pt x="44216" y="295783"/>
                </a:cubicBezTo>
                <a:cubicBezTo>
                  <a:pt x="42778" y="294703"/>
                  <a:pt x="41699" y="293624"/>
                  <a:pt x="41699" y="291824"/>
                </a:cubicBezTo>
                <a:lnTo>
                  <a:pt x="41699" y="208703"/>
                </a:lnTo>
                <a:cubicBezTo>
                  <a:pt x="41699" y="208343"/>
                  <a:pt x="41699" y="208343"/>
                  <a:pt x="41699" y="208343"/>
                </a:cubicBezTo>
                <a:cubicBezTo>
                  <a:pt x="16176" y="186753"/>
                  <a:pt x="0" y="154368"/>
                  <a:pt x="0" y="118385"/>
                </a:cubicBezTo>
                <a:cubicBezTo>
                  <a:pt x="0" y="53255"/>
                  <a:pt x="53203" y="0"/>
                  <a:pt x="118269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8" name="TextBox 7">
            <a:extLst>
              <a:ext uri="{FF2B5EF4-FFF2-40B4-BE49-F238E27FC236}">
                <a16:creationId xmlns:a16="http://schemas.microsoft.com/office/drawing/2014/main" xmlns="" id="{0E9735D6-08A6-4527-B5A6-5EFA310340EF}"/>
              </a:ext>
            </a:extLst>
          </p:cNvPr>
          <p:cNvSpPr txBox="1"/>
          <p:nvPr/>
        </p:nvSpPr>
        <p:spPr>
          <a:xfrm>
            <a:off x="477410" y="3512693"/>
            <a:ext cx="23391906" cy="8956298"/>
          </a:xfrm>
          <a:prstGeom prst="rect">
            <a:avLst/>
          </a:prstGeom>
          <a:noFill/>
          <a:ln w="57150" cap="flat" cmpd="sng" algn="ctr">
            <a:solidFill>
              <a:schemeClr val="bg1"/>
            </a:solidFill>
            <a:prstDash val="solid"/>
            <a:round/>
            <a:headEnd type="none" w="med" len="med"/>
            <a:tailEnd type="none" w="med" len="med"/>
          </a:ln>
        </p:spPr>
        <p:style>
          <a:lnRef idx="0">
            <a:scrgbClr r="0" g="0" b="0"/>
          </a:lnRef>
          <a:fillRef idx="0">
            <a:scrgbClr r="0" g="0" b="0"/>
          </a:fillRef>
          <a:effectRef idx="0">
            <a:scrgbClr r="0" g="0" b="0"/>
          </a:effectRef>
          <a:fontRef idx="minor">
            <a:schemeClr val="accent3"/>
          </a:fontRef>
        </p:style>
        <p:txBody>
          <a:bodyPr wrap="square">
            <a:spAutoFit/>
          </a:bodyPr>
          <a:lstStyle/>
          <a:p>
            <a:r>
              <a:rPr lang="ru-RU" sz="4800" dirty="0" smtClean="0"/>
              <a:t>1. Всероссийских </a:t>
            </a:r>
            <a:r>
              <a:rPr lang="ru-RU" sz="4800" dirty="0"/>
              <a:t>конкурс первичных организаций «Движение Первых-2024» - </a:t>
            </a:r>
            <a:r>
              <a:rPr lang="ru-RU" sz="4800" b="1" dirty="0">
                <a:solidFill>
                  <a:srgbClr val="FF0000"/>
                </a:solidFill>
              </a:rPr>
              <a:t>3 место</a:t>
            </a:r>
          </a:p>
          <a:p>
            <a:r>
              <a:rPr lang="ru-RU" sz="4800" dirty="0" smtClean="0"/>
              <a:t>2. Региональный </a:t>
            </a:r>
            <a:r>
              <a:rPr lang="ru-RU" sz="4800" dirty="0"/>
              <a:t>проект «Туризм. Маршруты Первых-2023» в направлении «Экскурсионно-познавательный туристический маршрут» - </a:t>
            </a:r>
            <a:r>
              <a:rPr lang="ru-RU" sz="4800" b="1" dirty="0">
                <a:solidFill>
                  <a:srgbClr val="FF0000"/>
                </a:solidFill>
              </a:rPr>
              <a:t>3 место; </a:t>
            </a:r>
          </a:p>
          <a:p>
            <a:r>
              <a:rPr lang="ru-RU" sz="4800" dirty="0" smtClean="0"/>
              <a:t>3. Городской </a:t>
            </a:r>
            <a:r>
              <a:rPr lang="ru-RU" sz="4800" dirty="0"/>
              <a:t>этап Всероссийского конкурса обучающихся образовательных организаций «Ученик года- 2024» в номинации « Общественник года» -</a:t>
            </a:r>
            <a:r>
              <a:rPr lang="ru-RU" sz="4800" b="1" dirty="0">
                <a:solidFill>
                  <a:srgbClr val="FF0000"/>
                </a:solidFill>
              </a:rPr>
              <a:t> 3 место</a:t>
            </a:r>
          </a:p>
          <a:p>
            <a:r>
              <a:rPr lang="ru-RU" sz="4800" dirty="0" smtClean="0"/>
              <a:t>4. Всероссийская </a:t>
            </a:r>
            <a:r>
              <a:rPr lang="ru-RU" sz="4800" dirty="0"/>
              <a:t>олимпиада школьников (региональный этап) по географии – </a:t>
            </a:r>
            <a:r>
              <a:rPr lang="ru-RU" sz="4800" b="1" dirty="0" smtClean="0">
                <a:solidFill>
                  <a:srgbClr val="FF0000"/>
                </a:solidFill>
              </a:rPr>
              <a:t>2 место</a:t>
            </a:r>
            <a:endParaRPr lang="ru-RU" sz="4800" b="1" dirty="0">
              <a:solidFill>
                <a:srgbClr val="FF0000"/>
              </a:solidFill>
            </a:endParaRPr>
          </a:p>
          <a:p>
            <a:r>
              <a:rPr lang="ru-RU" sz="4800" dirty="0" smtClean="0"/>
              <a:t>5. </a:t>
            </a:r>
            <a:r>
              <a:rPr lang="ru-RU" sz="4800" dirty="0" err="1" smtClean="0"/>
              <a:t>Высокобалльники</a:t>
            </a:r>
            <a:r>
              <a:rPr lang="ru-RU" sz="4800" dirty="0" smtClean="0"/>
              <a:t> </a:t>
            </a:r>
            <a:r>
              <a:rPr lang="ru-RU" sz="4800" dirty="0"/>
              <a:t>по русскому языку </a:t>
            </a:r>
            <a:r>
              <a:rPr lang="ru-RU" sz="4800" b="1" dirty="0">
                <a:solidFill>
                  <a:srgbClr val="FF0000"/>
                </a:solidFill>
              </a:rPr>
              <a:t>(2022 и 2023 </a:t>
            </a:r>
            <a:r>
              <a:rPr lang="ru-RU" sz="4800" b="1" dirty="0" smtClean="0">
                <a:solidFill>
                  <a:srgbClr val="FF0000"/>
                </a:solidFill>
              </a:rPr>
              <a:t>гг.) </a:t>
            </a:r>
            <a:r>
              <a:rPr lang="ru-RU" sz="4800" dirty="0"/>
              <a:t>и английскому языку </a:t>
            </a:r>
            <a:r>
              <a:rPr lang="ru-RU" sz="4800" b="1" dirty="0">
                <a:solidFill>
                  <a:srgbClr val="FF0000"/>
                </a:solidFill>
              </a:rPr>
              <a:t>(2022 г) </a:t>
            </a:r>
          </a:p>
          <a:p>
            <a:r>
              <a:rPr lang="ru-RU" sz="4800" dirty="0" smtClean="0"/>
              <a:t>6. Участие </a:t>
            </a:r>
            <a:r>
              <a:rPr lang="ru-RU" sz="4800" dirty="0"/>
              <a:t>в муниципальном этапе </a:t>
            </a:r>
            <a:r>
              <a:rPr lang="ru-RU" sz="4800" dirty="0" smtClean="0"/>
              <a:t>Всероссийских </a:t>
            </a:r>
            <a:r>
              <a:rPr lang="ru-RU" sz="4800" dirty="0"/>
              <a:t>спортивных соревнований школьников «Президентские спортивные игры- 2023» - </a:t>
            </a:r>
            <a:r>
              <a:rPr lang="ru-RU" sz="4800" b="1" dirty="0">
                <a:solidFill>
                  <a:srgbClr val="FF0000"/>
                </a:solidFill>
              </a:rPr>
              <a:t>7 золотых, 3 </a:t>
            </a:r>
            <a:r>
              <a:rPr lang="ru-RU" sz="4800" b="1" dirty="0" smtClean="0">
                <a:solidFill>
                  <a:srgbClr val="FF0000"/>
                </a:solidFill>
              </a:rPr>
              <a:t>серебряных, </a:t>
            </a:r>
            <a:r>
              <a:rPr lang="ru-RU" sz="4800" b="1" dirty="0">
                <a:solidFill>
                  <a:srgbClr val="FF0000"/>
                </a:solidFill>
              </a:rPr>
              <a:t>2 бронзовых зна</a:t>
            </a:r>
            <a:r>
              <a:rPr lang="ru-RU" sz="4800" dirty="0"/>
              <a:t>чка</a:t>
            </a:r>
          </a:p>
          <a:p>
            <a:r>
              <a:rPr lang="ru-RU" sz="4800" dirty="0" smtClean="0"/>
              <a:t>7. «Лыжня </a:t>
            </a:r>
            <a:r>
              <a:rPr lang="ru-RU" sz="4800" dirty="0"/>
              <a:t>России -2024» - </a:t>
            </a:r>
            <a:r>
              <a:rPr lang="ru-RU" sz="4800" b="1" dirty="0">
                <a:solidFill>
                  <a:srgbClr val="FF0000"/>
                </a:solidFill>
              </a:rPr>
              <a:t>3 место</a:t>
            </a:r>
          </a:p>
          <a:p>
            <a:pPr algn="ctr"/>
            <a:endParaRPr lang="ru-RU" sz="48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chemeClr val="accent6">
                  <a:lumMod val="75000"/>
                </a:schemeClr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86606573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Freeform 951">
            <a:extLst>
              <a:ext uri="{FF2B5EF4-FFF2-40B4-BE49-F238E27FC236}">
                <a16:creationId xmlns:a16="http://schemas.microsoft.com/office/drawing/2014/main" xmlns="" id="{561E3DE5-16C3-A341-B977-4CAF44ECF3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38112" y="8877819"/>
            <a:ext cx="914410" cy="914410"/>
          </a:xfrm>
          <a:custGeom>
            <a:avLst/>
            <a:gdLst>
              <a:gd name="T0" fmla="*/ 569066 w 296503"/>
              <a:gd name="T1" fmla="*/ 2708419 h 296019"/>
              <a:gd name="T2" fmla="*/ 683277 w 296503"/>
              <a:gd name="T3" fmla="*/ 2161340 h 296019"/>
              <a:gd name="T4" fmla="*/ 998336 w 296503"/>
              <a:gd name="T5" fmla="*/ 2341013 h 296019"/>
              <a:gd name="T6" fmla="*/ 2888737 w 296503"/>
              <a:gd name="T7" fmla="*/ 839582 h 296019"/>
              <a:gd name="T8" fmla="*/ 654142 w 296503"/>
              <a:gd name="T9" fmla="*/ 430365 h 296019"/>
              <a:gd name="T10" fmla="*/ 654142 w 296503"/>
              <a:gd name="T11" fmla="*/ 925568 h 296019"/>
              <a:gd name="T12" fmla="*/ 2408267 w 296503"/>
              <a:gd name="T13" fmla="*/ 356403 h 296019"/>
              <a:gd name="T14" fmla="*/ 927457 w 296503"/>
              <a:gd name="T15" fmla="*/ 2273153 h 296019"/>
              <a:gd name="T16" fmla="*/ 2408267 w 296503"/>
              <a:gd name="T17" fmla="*/ 356403 h 296019"/>
              <a:gd name="T18" fmla="*/ 2076695 w 296503"/>
              <a:gd name="T19" fmla="*/ 258633 h 296019"/>
              <a:gd name="T20" fmla="*/ 2076695 w 296503"/>
              <a:gd name="T21" fmla="*/ 358481 h 296019"/>
              <a:gd name="T22" fmla="*/ 752664 w 296503"/>
              <a:gd name="T23" fmla="*/ 973487 h 296019"/>
              <a:gd name="T24" fmla="*/ 94601 w 296503"/>
              <a:gd name="T25" fmla="*/ 1025404 h 296019"/>
              <a:gd name="T26" fmla="*/ 2880584 w 296503"/>
              <a:gd name="T27" fmla="*/ 3181954 h 296019"/>
              <a:gd name="T28" fmla="*/ 2927862 w 296503"/>
              <a:gd name="T29" fmla="*/ 1125261 h 296019"/>
              <a:gd name="T30" fmla="*/ 2979091 w 296503"/>
              <a:gd name="T31" fmla="*/ 3233868 h 296019"/>
              <a:gd name="T32" fmla="*/ 47278 w 296503"/>
              <a:gd name="T33" fmla="*/ 3281802 h 296019"/>
              <a:gd name="T34" fmla="*/ 0 w 296503"/>
              <a:gd name="T35" fmla="*/ 973487 h 296019"/>
              <a:gd name="T36" fmla="*/ 665956 w 296503"/>
              <a:gd name="T37" fmla="*/ 274616 h 296019"/>
              <a:gd name="T38" fmla="*/ 2620940 w 296503"/>
              <a:gd name="T39" fmla="*/ 136754 h 296019"/>
              <a:gd name="T40" fmla="*/ 2959636 w 296503"/>
              <a:gd name="T41" fmla="*/ 771682 h 296019"/>
              <a:gd name="T42" fmla="*/ 3136852 w 296503"/>
              <a:gd name="T43" fmla="*/ 536092 h 296019"/>
              <a:gd name="T44" fmla="*/ 2798156 w 296503"/>
              <a:gd name="T45" fmla="*/ 136754 h 296019"/>
              <a:gd name="T46" fmla="*/ 2710045 w 296503"/>
              <a:gd name="T47" fmla="*/ 0 h 296019"/>
              <a:gd name="T48" fmla="*/ 3172293 w 296503"/>
              <a:gd name="T49" fmla="*/ 376375 h 296019"/>
              <a:gd name="T50" fmla="*/ 3172293 w 296503"/>
              <a:gd name="T51" fmla="*/ 695822 h 296019"/>
              <a:gd name="T52" fmla="*/ 3054150 w 296503"/>
              <a:gd name="T53" fmla="*/ 867523 h 296019"/>
              <a:gd name="T54" fmla="*/ 3022647 w 296503"/>
              <a:gd name="T55" fmla="*/ 955378 h 296019"/>
              <a:gd name="T56" fmla="*/ 2959636 w 296503"/>
              <a:gd name="T57" fmla="*/ 911446 h 296019"/>
              <a:gd name="T58" fmla="*/ 1214956 w 296503"/>
              <a:gd name="T59" fmla="*/ 2668452 h 296019"/>
              <a:gd name="T60" fmla="*/ 502135 w 296503"/>
              <a:gd name="T61" fmla="*/ 2824216 h 296019"/>
              <a:gd name="T62" fmla="*/ 454887 w 296503"/>
              <a:gd name="T63" fmla="*/ 2764299 h 296019"/>
              <a:gd name="T64" fmla="*/ 620262 w 296503"/>
              <a:gd name="T65" fmla="*/ 2029544 h 296019"/>
              <a:gd name="T66" fmla="*/ 2313736 w 296503"/>
              <a:gd name="T67" fmla="*/ 256560 h 296019"/>
              <a:gd name="T68" fmla="*/ 2380709 w 296503"/>
              <a:gd name="T69" fmla="*/ 188687 h 296019"/>
              <a:gd name="T70" fmla="*/ 2553987 w 296503"/>
              <a:gd name="T71" fmla="*/ 68890 h 29601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96503" h="296019">
                <a:moveTo>
                  <a:pt x="62544" y="194953"/>
                </a:moveTo>
                <a:lnTo>
                  <a:pt x="52090" y="244298"/>
                </a:lnTo>
                <a:lnTo>
                  <a:pt x="101117" y="233853"/>
                </a:lnTo>
                <a:lnTo>
                  <a:pt x="62544" y="194953"/>
                </a:lnTo>
                <a:close/>
                <a:moveTo>
                  <a:pt x="245674" y="57000"/>
                </a:moveTo>
                <a:lnTo>
                  <a:pt x="91383" y="211161"/>
                </a:lnTo>
                <a:lnTo>
                  <a:pt x="110129" y="229891"/>
                </a:lnTo>
                <a:lnTo>
                  <a:pt x="264419" y="75730"/>
                </a:lnTo>
                <a:lnTo>
                  <a:pt x="245674" y="57000"/>
                </a:lnTo>
                <a:close/>
                <a:moveTo>
                  <a:pt x="59876" y="38819"/>
                </a:moveTo>
                <a:lnTo>
                  <a:pt x="15150" y="83487"/>
                </a:lnTo>
                <a:lnTo>
                  <a:pt x="59876" y="83487"/>
                </a:lnTo>
                <a:lnTo>
                  <a:pt x="59876" y="38819"/>
                </a:lnTo>
                <a:close/>
                <a:moveTo>
                  <a:pt x="220439" y="32147"/>
                </a:moveTo>
                <a:lnTo>
                  <a:pt x="66149" y="186308"/>
                </a:lnTo>
                <a:lnTo>
                  <a:pt x="84895" y="205038"/>
                </a:lnTo>
                <a:lnTo>
                  <a:pt x="239185" y="50877"/>
                </a:lnTo>
                <a:lnTo>
                  <a:pt x="220439" y="32147"/>
                </a:lnTo>
                <a:close/>
                <a:moveTo>
                  <a:pt x="64205" y="23329"/>
                </a:moveTo>
                <a:lnTo>
                  <a:pt x="190089" y="23329"/>
                </a:lnTo>
                <a:cubicBezTo>
                  <a:pt x="192614" y="23329"/>
                  <a:pt x="194778" y="25851"/>
                  <a:pt x="194778" y="28012"/>
                </a:cubicBezTo>
                <a:cubicBezTo>
                  <a:pt x="194778" y="30534"/>
                  <a:pt x="192614" y="32335"/>
                  <a:pt x="190089" y="32335"/>
                </a:cubicBezTo>
                <a:lnTo>
                  <a:pt x="68894" y="32335"/>
                </a:lnTo>
                <a:lnTo>
                  <a:pt x="68894" y="87809"/>
                </a:lnTo>
                <a:cubicBezTo>
                  <a:pt x="68894" y="90331"/>
                  <a:pt x="66730" y="92492"/>
                  <a:pt x="64205" y="92492"/>
                </a:cubicBezTo>
                <a:lnTo>
                  <a:pt x="8657" y="92492"/>
                </a:lnTo>
                <a:lnTo>
                  <a:pt x="8657" y="287013"/>
                </a:lnTo>
                <a:lnTo>
                  <a:pt x="263672" y="287013"/>
                </a:lnTo>
                <a:lnTo>
                  <a:pt x="263672" y="105820"/>
                </a:lnTo>
                <a:cubicBezTo>
                  <a:pt x="263672" y="103659"/>
                  <a:pt x="265836" y="101498"/>
                  <a:pt x="268000" y="101498"/>
                </a:cubicBezTo>
                <a:cubicBezTo>
                  <a:pt x="270525" y="101498"/>
                  <a:pt x="272690" y="103659"/>
                  <a:pt x="272690" y="105820"/>
                </a:cubicBezTo>
                <a:lnTo>
                  <a:pt x="272690" y="291696"/>
                </a:lnTo>
                <a:cubicBezTo>
                  <a:pt x="272690" y="293858"/>
                  <a:pt x="270525" y="296019"/>
                  <a:pt x="268000" y="296019"/>
                </a:cubicBezTo>
                <a:lnTo>
                  <a:pt x="4329" y="296019"/>
                </a:lnTo>
                <a:cubicBezTo>
                  <a:pt x="1804" y="296019"/>
                  <a:pt x="0" y="293858"/>
                  <a:pt x="0" y="291696"/>
                </a:cubicBezTo>
                <a:lnTo>
                  <a:pt x="0" y="87809"/>
                </a:lnTo>
                <a:cubicBezTo>
                  <a:pt x="0" y="86729"/>
                  <a:pt x="361" y="85648"/>
                  <a:pt x="1082" y="84567"/>
                </a:cubicBezTo>
                <a:lnTo>
                  <a:pt x="60959" y="24770"/>
                </a:lnTo>
                <a:cubicBezTo>
                  <a:pt x="62041" y="24050"/>
                  <a:pt x="63123" y="23329"/>
                  <a:pt x="64205" y="23329"/>
                </a:cubicBezTo>
                <a:close/>
                <a:moveTo>
                  <a:pt x="239906" y="12336"/>
                </a:moveTo>
                <a:lnTo>
                  <a:pt x="226568" y="25664"/>
                </a:lnTo>
                <a:lnTo>
                  <a:pt x="270908" y="69607"/>
                </a:lnTo>
                <a:lnTo>
                  <a:pt x="284246" y="56280"/>
                </a:lnTo>
                <a:cubicBezTo>
                  <a:pt x="286049" y="54119"/>
                  <a:pt x="287130" y="51237"/>
                  <a:pt x="287130" y="48356"/>
                </a:cubicBezTo>
                <a:cubicBezTo>
                  <a:pt x="287130" y="45114"/>
                  <a:pt x="286049" y="42232"/>
                  <a:pt x="284246" y="40071"/>
                </a:cubicBezTo>
                <a:lnTo>
                  <a:pt x="256128" y="12336"/>
                </a:lnTo>
                <a:cubicBezTo>
                  <a:pt x="251802" y="8014"/>
                  <a:pt x="244592" y="8014"/>
                  <a:pt x="239906" y="12336"/>
                </a:cubicBezTo>
                <a:close/>
                <a:moveTo>
                  <a:pt x="248062" y="0"/>
                </a:moveTo>
                <a:cubicBezTo>
                  <a:pt x="253244" y="0"/>
                  <a:pt x="258471" y="2071"/>
                  <a:pt x="262617" y="6213"/>
                </a:cubicBezTo>
                <a:lnTo>
                  <a:pt x="290374" y="33948"/>
                </a:lnTo>
                <a:cubicBezTo>
                  <a:pt x="294340" y="37550"/>
                  <a:pt x="296503" y="42953"/>
                  <a:pt x="296503" y="48356"/>
                </a:cubicBezTo>
                <a:cubicBezTo>
                  <a:pt x="296503" y="53758"/>
                  <a:pt x="294340" y="58801"/>
                  <a:pt x="290374" y="62763"/>
                </a:cubicBezTo>
                <a:lnTo>
                  <a:pt x="277036" y="75730"/>
                </a:lnTo>
                <a:lnTo>
                  <a:pt x="279560" y="78251"/>
                </a:lnTo>
                <a:cubicBezTo>
                  <a:pt x="281723" y="80412"/>
                  <a:pt x="281723" y="82934"/>
                  <a:pt x="279920" y="84735"/>
                </a:cubicBezTo>
                <a:cubicBezTo>
                  <a:pt x="278839" y="85815"/>
                  <a:pt x="277757" y="86175"/>
                  <a:pt x="276676" y="86175"/>
                </a:cubicBezTo>
                <a:cubicBezTo>
                  <a:pt x="275234" y="86175"/>
                  <a:pt x="274513" y="85815"/>
                  <a:pt x="273431" y="84735"/>
                </a:cubicBezTo>
                <a:lnTo>
                  <a:pt x="270908" y="82213"/>
                </a:lnTo>
                <a:lnTo>
                  <a:pt x="113373" y="239256"/>
                </a:lnTo>
                <a:cubicBezTo>
                  <a:pt x="112652" y="239976"/>
                  <a:pt x="111931" y="240336"/>
                  <a:pt x="111210" y="240697"/>
                </a:cubicBezTo>
                <a:lnTo>
                  <a:pt x="47043" y="254384"/>
                </a:lnTo>
                <a:cubicBezTo>
                  <a:pt x="46683" y="254744"/>
                  <a:pt x="46322" y="254744"/>
                  <a:pt x="45962" y="254744"/>
                </a:cubicBezTo>
                <a:cubicBezTo>
                  <a:pt x="44880" y="254744"/>
                  <a:pt x="43799" y="254024"/>
                  <a:pt x="43078" y="253303"/>
                </a:cubicBezTo>
                <a:cubicBezTo>
                  <a:pt x="41996" y="252223"/>
                  <a:pt x="41275" y="250782"/>
                  <a:pt x="41636" y="249341"/>
                </a:cubicBezTo>
                <a:lnTo>
                  <a:pt x="55334" y="185227"/>
                </a:lnTo>
                <a:cubicBezTo>
                  <a:pt x="55695" y="184507"/>
                  <a:pt x="56055" y="183427"/>
                  <a:pt x="56776" y="183066"/>
                </a:cubicBezTo>
                <a:lnTo>
                  <a:pt x="213950" y="25664"/>
                </a:lnTo>
                <a:lnTo>
                  <a:pt x="211787" y="23142"/>
                </a:lnTo>
                <a:cubicBezTo>
                  <a:pt x="209985" y="21701"/>
                  <a:pt x="209985" y="18820"/>
                  <a:pt x="211787" y="17019"/>
                </a:cubicBezTo>
                <a:cubicBezTo>
                  <a:pt x="213229" y="15218"/>
                  <a:pt x="216474" y="15218"/>
                  <a:pt x="217916" y="17019"/>
                </a:cubicBezTo>
                <a:lnTo>
                  <a:pt x="220439" y="19180"/>
                </a:lnTo>
                <a:lnTo>
                  <a:pt x="233777" y="6213"/>
                </a:lnTo>
                <a:cubicBezTo>
                  <a:pt x="237743" y="2071"/>
                  <a:pt x="242880" y="0"/>
                  <a:pt x="2480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63" name="Freeform 962">
            <a:extLst>
              <a:ext uri="{FF2B5EF4-FFF2-40B4-BE49-F238E27FC236}">
                <a16:creationId xmlns:a16="http://schemas.microsoft.com/office/drawing/2014/main" xmlns="" id="{6F00B4FF-E1E4-8941-840E-34AC2C720454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688299" y="11800233"/>
            <a:ext cx="914408" cy="914408"/>
          </a:xfrm>
          <a:custGeom>
            <a:avLst/>
            <a:gdLst>
              <a:gd name="T0" fmla="*/ 2366518 w 296503"/>
              <a:gd name="T1" fmla="*/ 3140931 h 296504"/>
              <a:gd name="T2" fmla="*/ 2789041 w 296503"/>
              <a:gd name="T3" fmla="*/ 2913052 h 296504"/>
              <a:gd name="T4" fmla="*/ 448790 w 296503"/>
              <a:gd name="T5" fmla="*/ 2913052 h 296504"/>
              <a:gd name="T6" fmla="*/ 873961 w 296503"/>
              <a:gd name="T7" fmla="*/ 3140931 h 296504"/>
              <a:gd name="T8" fmla="*/ 448790 w 296503"/>
              <a:gd name="T9" fmla="*/ 2913052 h 296504"/>
              <a:gd name="T10" fmla="*/ 2058506 w 296503"/>
              <a:gd name="T11" fmla="*/ 2810916 h 296504"/>
              <a:gd name="T12" fmla="*/ 3144446 w 296503"/>
              <a:gd name="T13" fmla="*/ 2127312 h 296504"/>
              <a:gd name="T14" fmla="*/ 98425 w 296503"/>
              <a:gd name="T15" fmla="*/ 2127312 h 296504"/>
              <a:gd name="T16" fmla="*/ 1177096 w 296503"/>
              <a:gd name="T17" fmla="*/ 2810916 h 296504"/>
              <a:gd name="T18" fmla="*/ 98425 w 296503"/>
              <a:gd name="T19" fmla="*/ 2127312 h 296504"/>
              <a:gd name="T20" fmla="*/ 3191833 w 296503"/>
              <a:gd name="T21" fmla="*/ 2029087 h 296504"/>
              <a:gd name="T22" fmla="*/ 3239218 w 296503"/>
              <a:gd name="T23" fmla="*/ 2861985 h 296504"/>
              <a:gd name="T24" fmla="*/ 2887779 w 296503"/>
              <a:gd name="T25" fmla="*/ 2913052 h 296504"/>
              <a:gd name="T26" fmla="*/ 3124704 w 296503"/>
              <a:gd name="T27" fmla="*/ 3140931 h 296504"/>
              <a:gd name="T28" fmla="*/ 3124704 w 296503"/>
              <a:gd name="T29" fmla="*/ 3239143 h 296504"/>
              <a:gd name="T30" fmla="*/ 2022966 w 296503"/>
              <a:gd name="T31" fmla="*/ 3188061 h 296504"/>
              <a:gd name="T32" fmla="*/ 2263860 w 296503"/>
              <a:gd name="T33" fmla="*/ 3140931 h 296504"/>
              <a:gd name="T34" fmla="*/ 2007170 w 296503"/>
              <a:gd name="T35" fmla="*/ 2913052 h 296504"/>
              <a:gd name="T36" fmla="*/ 1959781 w 296503"/>
              <a:gd name="T37" fmla="*/ 2080169 h 296504"/>
              <a:gd name="T38" fmla="*/ 51200 w 296503"/>
              <a:gd name="T39" fmla="*/ 2029087 h 296504"/>
              <a:gd name="T40" fmla="*/ 1279460 w 296503"/>
              <a:gd name="T41" fmla="*/ 2080169 h 296504"/>
              <a:gd name="T42" fmla="*/ 1228284 w 296503"/>
              <a:gd name="T43" fmla="*/ 2913052 h 296504"/>
              <a:gd name="T44" fmla="*/ 976339 w 296503"/>
              <a:gd name="T45" fmla="*/ 3140931 h 296504"/>
              <a:gd name="T46" fmla="*/ 1212529 w 296503"/>
              <a:gd name="T47" fmla="*/ 3188061 h 296504"/>
              <a:gd name="T48" fmla="*/ 118099 w 296503"/>
              <a:gd name="T49" fmla="*/ 3239143 h 296504"/>
              <a:gd name="T50" fmla="*/ 118099 w 296503"/>
              <a:gd name="T51" fmla="*/ 3140931 h 296504"/>
              <a:gd name="T52" fmla="*/ 350375 w 296503"/>
              <a:gd name="T53" fmla="*/ 2913052 h 296504"/>
              <a:gd name="T54" fmla="*/ 0 w 296503"/>
              <a:gd name="T55" fmla="*/ 2861985 h 296504"/>
              <a:gd name="T56" fmla="*/ 51200 w 296503"/>
              <a:gd name="T57" fmla="*/ 2029087 h 296504"/>
              <a:gd name="T58" fmla="*/ 1653077 w 296503"/>
              <a:gd name="T59" fmla="*/ 1296361 h 296504"/>
              <a:gd name="T60" fmla="*/ 3192007 w 296503"/>
              <a:gd name="T61" fmla="*/ 1574566 h 296504"/>
              <a:gd name="T62" fmla="*/ 3192007 w 296503"/>
              <a:gd name="T63" fmla="*/ 1677899 h 296504"/>
              <a:gd name="T64" fmla="*/ 2648843 w 296503"/>
              <a:gd name="T65" fmla="*/ 1956108 h 296504"/>
              <a:gd name="T66" fmla="*/ 2554396 w 296503"/>
              <a:gd name="T67" fmla="*/ 1956108 h 296504"/>
              <a:gd name="T68" fmla="*/ 688799 w 296503"/>
              <a:gd name="T69" fmla="*/ 1677899 h 296504"/>
              <a:gd name="T70" fmla="*/ 641546 w 296503"/>
              <a:gd name="T71" fmla="*/ 2007769 h 296504"/>
              <a:gd name="T72" fmla="*/ 590399 w 296503"/>
              <a:gd name="T73" fmla="*/ 1677899 h 296504"/>
              <a:gd name="T74" fmla="*/ 0 w 296503"/>
              <a:gd name="T75" fmla="*/ 1626222 h 296504"/>
              <a:gd name="T76" fmla="*/ 1554675 w 296503"/>
              <a:gd name="T77" fmla="*/ 1574566 h 296504"/>
              <a:gd name="T78" fmla="*/ 1601901 w 296503"/>
              <a:gd name="T79" fmla="*/ 1248673 h 296504"/>
              <a:gd name="T80" fmla="*/ 1387135 w 296503"/>
              <a:gd name="T81" fmla="*/ 1111497 h 296504"/>
              <a:gd name="T82" fmla="*/ 1809150 w 296503"/>
              <a:gd name="T83" fmla="*/ 882893 h 296504"/>
              <a:gd name="T84" fmla="*/ 1086250 w 296503"/>
              <a:gd name="T85" fmla="*/ 98543 h 296504"/>
              <a:gd name="T86" fmla="*/ 2156921 w 296503"/>
              <a:gd name="T87" fmla="*/ 784346 h 296504"/>
              <a:gd name="T88" fmla="*/ 1086250 w 296503"/>
              <a:gd name="T89" fmla="*/ 98543 h 296504"/>
              <a:gd name="T90" fmla="*/ 2203808 w 296503"/>
              <a:gd name="T91" fmla="*/ 0 h 296504"/>
              <a:gd name="T92" fmla="*/ 2250700 w 296503"/>
              <a:gd name="T93" fmla="*/ 835612 h 296504"/>
              <a:gd name="T94" fmla="*/ 1906835 w 296503"/>
              <a:gd name="T95" fmla="*/ 882893 h 296504"/>
              <a:gd name="T96" fmla="*/ 2141295 w 296503"/>
              <a:gd name="T97" fmla="*/ 1111497 h 296504"/>
              <a:gd name="T98" fmla="*/ 2141295 w 296503"/>
              <a:gd name="T99" fmla="*/ 1210035 h 296504"/>
              <a:gd name="T100" fmla="*/ 1051081 w 296503"/>
              <a:gd name="T101" fmla="*/ 1162737 h 296504"/>
              <a:gd name="T102" fmla="*/ 1289439 w 296503"/>
              <a:gd name="T103" fmla="*/ 1111497 h 296504"/>
              <a:gd name="T104" fmla="*/ 1035446 w 296503"/>
              <a:gd name="T105" fmla="*/ 882893 h 296504"/>
              <a:gd name="T106" fmla="*/ 988555 w 296503"/>
              <a:gd name="T107" fmla="*/ 47276 h 296504"/>
              <a:gd name="T108" fmla="*/ 0 60000 65536"/>
              <a:gd name="T109" fmla="*/ 0 60000 65536"/>
              <a:gd name="T110" fmla="*/ 0 60000 65536"/>
              <a:gd name="T111" fmla="*/ 0 60000 65536"/>
              <a:gd name="T112" fmla="*/ 0 60000 65536"/>
              <a:gd name="T113" fmla="*/ 0 60000 65536"/>
              <a:gd name="T114" fmla="*/ 0 60000 65536"/>
              <a:gd name="T115" fmla="*/ 0 60000 65536"/>
              <a:gd name="T116" fmla="*/ 0 60000 65536"/>
              <a:gd name="T117" fmla="*/ 0 60000 65536"/>
              <a:gd name="T118" fmla="*/ 0 60000 65536"/>
              <a:gd name="T119" fmla="*/ 0 60000 65536"/>
              <a:gd name="T120" fmla="*/ 0 60000 65536"/>
              <a:gd name="T121" fmla="*/ 0 60000 65536"/>
              <a:gd name="T122" fmla="*/ 0 60000 65536"/>
              <a:gd name="T123" fmla="*/ 0 60000 65536"/>
              <a:gd name="T124" fmla="*/ 0 60000 65536"/>
              <a:gd name="T125" fmla="*/ 0 60000 65536"/>
              <a:gd name="T126" fmla="*/ 0 60000 65536"/>
              <a:gd name="T127" fmla="*/ 0 60000 65536"/>
              <a:gd name="T128" fmla="*/ 0 60000 65536"/>
              <a:gd name="T129" fmla="*/ 0 60000 65536"/>
              <a:gd name="T130" fmla="*/ 0 60000 65536"/>
              <a:gd name="T131" fmla="*/ 0 60000 65536"/>
              <a:gd name="T132" fmla="*/ 0 60000 65536"/>
              <a:gd name="T133" fmla="*/ 0 60000 65536"/>
              <a:gd name="T134" fmla="*/ 0 60000 65536"/>
              <a:gd name="T135" fmla="*/ 0 60000 65536"/>
              <a:gd name="T136" fmla="*/ 0 60000 65536"/>
              <a:gd name="T137" fmla="*/ 0 60000 65536"/>
              <a:gd name="T138" fmla="*/ 0 60000 65536"/>
              <a:gd name="T139" fmla="*/ 0 60000 65536"/>
              <a:gd name="T140" fmla="*/ 0 60000 65536"/>
              <a:gd name="T141" fmla="*/ 0 60000 65536"/>
              <a:gd name="T142" fmla="*/ 0 60000 65536"/>
              <a:gd name="T143" fmla="*/ 0 60000 65536"/>
              <a:gd name="T144" fmla="*/ 0 60000 65536"/>
              <a:gd name="T145" fmla="*/ 0 60000 65536"/>
              <a:gd name="T146" fmla="*/ 0 60000 65536"/>
              <a:gd name="T147" fmla="*/ 0 60000 65536"/>
              <a:gd name="T148" fmla="*/ 0 60000 65536"/>
              <a:gd name="T149" fmla="*/ 0 60000 65536"/>
              <a:gd name="T150" fmla="*/ 0 60000 65536"/>
              <a:gd name="T151" fmla="*/ 0 60000 65536"/>
              <a:gd name="T152" fmla="*/ 0 60000 65536"/>
              <a:gd name="T153" fmla="*/ 0 60000 65536"/>
              <a:gd name="T154" fmla="*/ 0 60000 65536"/>
              <a:gd name="T155" fmla="*/ 0 60000 65536"/>
              <a:gd name="T156" fmla="*/ 0 60000 65536"/>
              <a:gd name="T157" fmla="*/ 0 60000 65536"/>
              <a:gd name="T158" fmla="*/ 0 60000 65536"/>
              <a:gd name="T159" fmla="*/ 0 60000 65536"/>
              <a:gd name="T160" fmla="*/ 0 60000 65536"/>
              <a:gd name="T161" fmla="*/ 0 60000 65536"/>
            </a:gdLst>
            <a:ahLst/>
            <a:cxnLst>
              <a:cxn ang="T108">
                <a:pos x="T0" y="T1"/>
              </a:cxn>
              <a:cxn ang="T109">
                <a:pos x="T2" y="T3"/>
              </a:cxn>
              <a:cxn ang="T110">
                <a:pos x="T4" y="T5"/>
              </a:cxn>
              <a:cxn ang="T111">
                <a:pos x="T6" y="T7"/>
              </a:cxn>
              <a:cxn ang="T112">
                <a:pos x="T8" y="T9"/>
              </a:cxn>
              <a:cxn ang="T113">
                <a:pos x="T10" y="T11"/>
              </a:cxn>
              <a:cxn ang="T114">
                <a:pos x="T12" y="T13"/>
              </a:cxn>
              <a:cxn ang="T115">
                <a:pos x="T14" y="T15"/>
              </a:cxn>
              <a:cxn ang="T116">
                <a:pos x="T16" y="T17"/>
              </a:cxn>
              <a:cxn ang="T117">
                <a:pos x="T18" y="T19"/>
              </a:cxn>
              <a:cxn ang="T118">
                <a:pos x="T20" y="T21"/>
              </a:cxn>
              <a:cxn ang="T119">
                <a:pos x="T22" y="T23"/>
              </a:cxn>
              <a:cxn ang="T120">
                <a:pos x="T24" y="T25"/>
              </a:cxn>
              <a:cxn ang="T121">
                <a:pos x="T26" y="T27"/>
              </a:cxn>
              <a:cxn ang="T122">
                <a:pos x="T28" y="T29"/>
              </a:cxn>
              <a:cxn ang="T123">
                <a:pos x="T30" y="T31"/>
              </a:cxn>
              <a:cxn ang="T124">
                <a:pos x="T32" y="T33"/>
              </a:cxn>
              <a:cxn ang="T125">
                <a:pos x="T34" y="T35"/>
              </a:cxn>
              <a:cxn ang="T126">
                <a:pos x="T36" y="T37"/>
              </a:cxn>
              <a:cxn ang="T127">
                <a:pos x="T38" y="T39"/>
              </a:cxn>
              <a:cxn ang="T128">
                <a:pos x="T40" y="T41"/>
              </a:cxn>
              <a:cxn ang="T129">
                <a:pos x="T42" y="T43"/>
              </a:cxn>
              <a:cxn ang="T130">
                <a:pos x="T44" y="T45"/>
              </a:cxn>
              <a:cxn ang="T131">
                <a:pos x="T46" y="T47"/>
              </a:cxn>
              <a:cxn ang="T132">
                <a:pos x="T48" y="T49"/>
              </a:cxn>
              <a:cxn ang="T133">
                <a:pos x="T50" y="T51"/>
              </a:cxn>
              <a:cxn ang="T134">
                <a:pos x="T52" y="T53"/>
              </a:cxn>
              <a:cxn ang="T135">
                <a:pos x="T54" y="T55"/>
              </a:cxn>
              <a:cxn ang="T136">
                <a:pos x="T56" y="T57"/>
              </a:cxn>
              <a:cxn ang="T137">
                <a:pos x="T58" y="T59"/>
              </a:cxn>
              <a:cxn ang="T138">
                <a:pos x="T60" y="T61"/>
              </a:cxn>
              <a:cxn ang="T139">
                <a:pos x="T62" y="T63"/>
              </a:cxn>
              <a:cxn ang="T140">
                <a:pos x="T64" y="T65"/>
              </a:cxn>
              <a:cxn ang="T141">
                <a:pos x="T66" y="T67"/>
              </a:cxn>
              <a:cxn ang="T142">
                <a:pos x="T68" y="T69"/>
              </a:cxn>
              <a:cxn ang="T143">
                <a:pos x="T70" y="T71"/>
              </a:cxn>
              <a:cxn ang="T144">
                <a:pos x="T72" y="T73"/>
              </a:cxn>
              <a:cxn ang="T145">
                <a:pos x="T74" y="T75"/>
              </a:cxn>
              <a:cxn ang="T146">
                <a:pos x="T76" y="T77"/>
              </a:cxn>
              <a:cxn ang="T147">
                <a:pos x="T78" y="T79"/>
              </a:cxn>
              <a:cxn ang="T148">
                <a:pos x="T80" y="T81"/>
              </a:cxn>
              <a:cxn ang="T149">
                <a:pos x="T82" y="T83"/>
              </a:cxn>
              <a:cxn ang="T150">
                <a:pos x="T84" y="T85"/>
              </a:cxn>
              <a:cxn ang="T151">
                <a:pos x="T86" y="T87"/>
              </a:cxn>
              <a:cxn ang="T152">
                <a:pos x="T88" y="T89"/>
              </a:cxn>
              <a:cxn ang="T153">
                <a:pos x="T90" y="T91"/>
              </a:cxn>
              <a:cxn ang="T154">
                <a:pos x="T92" y="T93"/>
              </a:cxn>
              <a:cxn ang="T155">
                <a:pos x="T94" y="T95"/>
              </a:cxn>
              <a:cxn ang="T156">
                <a:pos x="T96" y="T97"/>
              </a:cxn>
              <a:cxn ang="T157">
                <a:pos x="T98" y="T99"/>
              </a:cxn>
              <a:cxn ang="T158">
                <a:pos x="T100" y="T101"/>
              </a:cxn>
              <a:cxn ang="T159">
                <a:pos x="T102" y="T103"/>
              </a:cxn>
              <a:cxn ang="T160">
                <a:pos x="T104" y="T105"/>
              </a:cxn>
              <a:cxn ang="T161">
                <a:pos x="T106" y="T107"/>
              </a:cxn>
            </a:cxnLst>
            <a:rect l="0" t="0" r="r" b="b"/>
            <a:pathLst>
              <a:path w="296503" h="296504">
                <a:moveTo>
                  <a:pt x="220595" y="266654"/>
                </a:moveTo>
                <a:lnTo>
                  <a:pt x="216619" y="287513"/>
                </a:lnTo>
                <a:lnTo>
                  <a:pt x="259633" y="287513"/>
                </a:lnTo>
                <a:lnTo>
                  <a:pt x="255295" y="266654"/>
                </a:lnTo>
                <a:lnTo>
                  <a:pt x="220595" y="266654"/>
                </a:lnTo>
                <a:close/>
                <a:moveTo>
                  <a:pt x="41080" y="266654"/>
                </a:moveTo>
                <a:lnTo>
                  <a:pt x="37117" y="287513"/>
                </a:lnTo>
                <a:lnTo>
                  <a:pt x="79999" y="287513"/>
                </a:lnTo>
                <a:lnTo>
                  <a:pt x="76035" y="266654"/>
                </a:lnTo>
                <a:lnTo>
                  <a:pt x="41080" y="266654"/>
                </a:lnTo>
                <a:close/>
                <a:moveTo>
                  <a:pt x="188425" y="194729"/>
                </a:moveTo>
                <a:lnTo>
                  <a:pt x="188425" y="257304"/>
                </a:lnTo>
                <a:lnTo>
                  <a:pt x="287827" y="257304"/>
                </a:lnTo>
                <a:lnTo>
                  <a:pt x="287827" y="194729"/>
                </a:lnTo>
                <a:lnTo>
                  <a:pt x="188425" y="194729"/>
                </a:lnTo>
                <a:close/>
                <a:moveTo>
                  <a:pt x="9009" y="194729"/>
                </a:moveTo>
                <a:lnTo>
                  <a:pt x="9009" y="257304"/>
                </a:lnTo>
                <a:lnTo>
                  <a:pt x="107746" y="257304"/>
                </a:lnTo>
                <a:lnTo>
                  <a:pt x="107746" y="194729"/>
                </a:lnTo>
                <a:lnTo>
                  <a:pt x="9009" y="194729"/>
                </a:lnTo>
                <a:close/>
                <a:moveTo>
                  <a:pt x="183726" y="185738"/>
                </a:moveTo>
                <a:lnTo>
                  <a:pt x="292164" y="185738"/>
                </a:lnTo>
                <a:cubicBezTo>
                  <a:pt x="294694" y="185738"/>
                  <a:pt x="296502" y="187896"/>
                  <a:pt x="296502" y="190413"/>
                </a:cubicBezTo>
                <a:lnTo>
                  <a:pt x="296502" y="261979"/>
                </a:lnTo>
                <a:cubicBezTo>
                  <a:pt x="296502" y="264497"/>
                  <a:pt x="294694" y="266654"/>
                  <a:pt x="292164" y="266654"/>
                </a:cubicBezTo>
                <a:lnTo>
                  <a:pt x="264332" y="266654"/>
                </a:lnTo>
                <a:lnTo>
                  <a:pt x="268669" y="287513"/>
                </a:lnTo>
                <a:lnTo>
                  <a:pt x="286019" y="287513"/>
                </a:lnTo>
                <a:cubicBezTo>
                  <a:pt x="288550" y="287513"/>
                  <a:pt x="290718" y="289311"/>
                  <a:pt x="290718" y="291828"/>
                </a:cubicBezTo>
                <a:cubicBezTo>
                  <a:pt x="290718" y="294346"/>
                  <a:pt x="288550" y="296504"/>
                  <a:pt x="286019" y="296504"/>
                </a:cubicBezTo>
                <a:lnTo>
                  <a:pt x="189871" y="296504"/>
                </a:lnTo>
                <a:cubicBezTo>
                  <a:pt x="187340" y="296504"/>
                  <a:pt x="185172" y="294346"/>
                  <a:pt x="185172" y="291828"/>
                </a:cubicBezTo>
                <a:cubicBezTo>
                  <a:pt x="185172" y="289311"/>
                  <a:pt x="187340" y="287513"/>
                  <a:pt x="189871" y="287513"/>
                </a:cubicBezTo>
                <a:lnTo>
                  <a:pt x="207221" y="287513"/>
                </a:lnTo>
                <a:lnTo>
                  <a:pt x="211558" y="266654"/>
                </a:lnTo>
                <a:lnTo>
                  <a:pt x="183726" y="266654"/>
                </a:lnTo>
                <a:cubicBezTo>
                  <a:pt x="181557" y="266654"/>
                  <a:pt x="179388" y="264497"/>
                  <a:pt x="179388" y="261979"/>
                </a:cubicBezTo>
                <a:lnTo>
                  <a:pt x="179388" y="190413"/>
                </a:lnTo>
                <a:cubicBezTo>
                  <a:pt x="179388" y="187896"/>
                  <a:pt x="181557" y="185738"/>
                  <a:pt x="183726" y="185738"/>
                </a:cubicBezTo>
                <a:close/>
                <a:moveTo>
                  <a:pt x="4685" y="185738"/>
                </a:moveTo>
                <a:lnTo>
                  <a:pt x="112430" y="185738"/>
                </a:lnTo>
                <a:cubicBezTo>
                  <a:pt x="114953" y="185738"/>
                  <a:pt x="117115" y="187896"/>
                  <a:pt x="117115" y="190413"/>
                </a:cubicBezTo>
                <a:lnTo>
                  <a:pt x="117115" y="261979"/>
                </a:lnTo>
                <a:cubicBezTo>
                  <a:pt x="117115" y="264497"/>
                  <a:pt x="114953" y="266654"/>
                  <a:pt x="112430" y="266654"/>
                </a:cubicBezTo>
                <a:lnTo>
                  <a:pt x="85043" y="266654"/>
                </a:lnTo>
                <a:lnTo>
                  <a:pt x="89368" y="287513"/>
                </a:lnTo>
                <a:lnTo>
                  <a:pt x="106304" y="287513"/>
                </a:lnTo>
                <a:cubicBezTo>
                  <a:pt x="108827" y="287513"/>
                  <a:pt x="110989" y="289311"/>
                  <a:pt x="110989" y="291828"/>
                </a:cubicBezTo>
                <a:cubicBezTo>
                  <a:pt x="110989" y="294346"/>
                  <a:pt x="108827" y="296504"/>
                  <a:pt x="106304" y="296504"/>
                </a:cubicBezTo>
                <a:lnTo>
                  <a:pt x="10811" y="296504"/>
                </a:lnTo>
                <a:cubicBezTo>
                  <a:pt x="8288" y="296504"/>
                  <a:pt x="6126" y="294346"/>
                  <a:pt x="6126" y="291828"/>
                </a:cubicBezTo>
                <a:cubicBezTo>
                  <a:pt x="6126" y="289311"/>
                  <a:pt x="8288" y="287513"/>
                  <a:pt x="10811" y="287513"/>
                </a:cubicBezTo>
                <a:lnTo>
                  <a:pt x="27747" y="287513"/>
                </a:lnTo>
                <a:lnTo>
                  <a:pt x="32072" y="266654"/>
                </a:lnTo>
                <a:lnTo>
                  <a:pt x="4685" y="266654"/>
                </a:lnTo>
                <a:cubicBezTo>
                  <a:pt x="2162" y="266654"/>
                  <a:pt x="0" y="264497"/>
                  <a:pt x="0" y="261979"/>
                </a:cubicBezTo>
                <a:lnTo>
                  <a:pt x="0" y="190413"/>
                </a:lnTo>
                <a:cubicBezTo>
                  <a:pt x="0" y="187896"/>
                  <a:pt x="2162" y="185738"/>
                  <a:pt x="4685" y="185738"/>
                </a:cubicBezTo>
                <a:close/>
                <a:moveTo>
                  <a:pt x="146630" y="114300"/>
                </a:moveTo>
                <a:cubicBezTo>
                  <a:pt x="149152" y="114300"/>
                  <a:pt x="151314" y="116119"/>
                  <a:pt x="151314" y="118666"/>
                </a:cubicBezTo>
                <a:lnTo>
                  <a:pt x="151314" y="144132"/>
                </a:lnTo>
                <a:lnTo>
                  <a:pt x="292180" y="144132"/>
                </a:lnTo>
                <a:cubicBezTo>
                  <a:pt x="294702" y="144132"/>
                  <a:pt x="296503" y="146315"/>
                  <a:pt x="296503" y="148861"/>
                </a:cubicBezTo>
                <a:cubicBezTo>
                  <a:pt x="296503" y="151408"/>
                  <a:pt x="294702" y="153591"/>
                  <a:pt x="292180" y="153591"/>
                </a:cubicBezTo>
                <a:lnTo>
                  <a:pt x="242462" y="153591"/>
                </a:lnTo>
                <a:lnTo>
                  <a:pt x="242462" y="179057"/>
                </a:lnTo>
                <a:cubicBezTo>
                  <a:pt x="242462" y="181604"/>
                  <a:pt x="240661" y="183786"/>
                  <a:pt x="238139" y="183786"/>
                </a:cubicBezTo>
                <a:cubicBezTo>
                  <a:pt x="235617" y="183786"/>
                  <a:pt x="233816" y="181604"/>
                  <a:pt x="233816" y="179057"/>
                </a:cubicBezTo>
                <a:lnTo>
                  <a:pt x="233816" y="153591"/>
                </a:lnTo>
                <a:lnTo>
                  <a:pt x="63048" y="153591"/>
                </a:lnTo>
                <a:lnTo>
                  <a:pt x="63048" y="179057"/>
                </a:lnTo>
                <a:cubicBezTo>
                  <a:pt x="63048" y="181604"/>
                  <a:pt x="60886" y="183786"/>
                  <a:pt x="58724" y="183786"/>
                </a:cubicBezTo>
                <a:cubicBezTo>
                  <a:pt x="55842" y="183786"/>
                  <a:pt x="54041" y="181604"/>
                  <a:pt x="54041" y="179057"/>
                </a:cubicBezTo>
                <a:lnTo>
                  <a:pt x="54041" y="153591"/>
                </a:lnTo>
                <a:lnTo>
                  <a:pt x="4684" y="153591"/>
                </a:lnTo>
                <a:cubicBezTo>
                  <a:pt x="2162" y="153591"/>
                  <a:pt x="0" y="151408"/>
                  <a:pt x="0" y="148861"/>
                </a:cubicBezTo>
                <a:cubicBezTo>
                  <a:pt x="0" y="146315"/>
                  <a:pt x="2162" y="144132"/>
                  <a:pt x="4684" y="144132"/>
                </a:cubicBezTo>
                <a:lnTo>
                  <a:pt x="142307" y="144132"/>
                </a:lnTo>
                <a:lnTo>
                  <a:pt x="142307" y="118666"/>
                </a:lnTo>
                <a:cubicBezTo>
                  <a:pt x="142307" y="116119"/>
                  <a:pt x="144469" y="114300"/>
                  <a:pt x="146630" y="114300"/>
                </a:cubicBezTo>
                <a:close/>
                <a:moveTo>
                  <a:pt x="131263" y="80818"/>
                </a:moveTo>
                <a:lnTo>
                  <a:pt x="126971" y="101744"/>
                </a:lnTo>
                <a:lnTo>
                  <a:pt x="169535" y="101744"/>
                </a:lnTo>
                <a:lnTo>
                  <a:pt x="165600" y="80818"/>
                </a:lnTo>
                <a:lnTo>
                  <a:pt x="131263" y="80818"/>
                </a:lnTo>
                <a:close/>
                <a:moveTo>
                  <a:pt x="99430" y="9020"/>
                </a:moveTo>
                <a:lnTo>
                  <a:pt x="99430" y="71798"/>
                </a:lnTo>
                <a:lnTo>
                  <a:pt x="197433" y="71798"/>
                </a:lnTo>
                <a:lnTo>
                  <a:pt x="197433" y="9020"/>
                </a:lnTo>
                <a:lnTo>
                  <a:pt x="99430" y="9020"/>
                </a:lnTo>
                <a:close/>
                <a:moveTo>
                  <a:pt x="94780" y="0"/>
                </a:moveTo>
                <a:lnTo>
                  <a:pt x="201725" y="0"/>
                </a:lnTo>
                <a:cubicBezTo>
                  <a:pt x="204229" y="0"/>
                  <a:pt x="206018" y="1804"/>
                  <a:pt x="206018" y="4329"/>
                </a:cubicBezTo>
                <a:lnTo>
                  <a:pt x="206018" y="76489"/>
                </a:lnTo>
                <a:cubicBezTo>
                  <a:pt x="206018" y="79014"/>
                  <a:pt x="204229" y="80818"/>
                  <a:pt x="201725" y="80818"/>
                </a:cubicBezTo>
                <a:lnTo>
                  <a:pt x="174542" y="80818"/>
                </a:lnTo>
                <a:lnTo>
                  <a:pt x="178834" y="101744"/>
                </a:lnTo>
                <a:lnTo>
                  <a:pt x="196003" y="101744"/>
                </a:lnTo>
                <a:cubicBezTo>
                  <a:pt x="198506" y="101744"/>
                  <a:pt x="200295" y="103909"/>
                  <a:pt x="200295" y="106435"/>
                </a:cubicBezTo>
                <a:cubicBezTo>
                  <a:pt x="200295" y="108599"/>
                  <a:pt x="198506" y="110764"/>
                  <a:pt x="196003" y="110764"/>
                </a:cubicBezTo>
                <a:lnTo>
                  <a:pt x="100861" y="110764"/>
                </a:lnTo>
                <a:cubicBezTo>
                  <a:pt x="98357" y="110764"/>
                  <a:pt x="96211" y="108599"/>
                  <a:pt x="96211" y="106435"/>
                </a:cubicBezTo>
                <a:cubicBezTo>
                  <a:pt x="96211" y="103909"/>
                  <a:pt x="98357" y="101744"/>
                  <a:pt x="100861" y="101744"/>
                </a:cubicBezTo>
                <a:lnTo>
                  <a:pt x="118029" y="101744"/>
                </a:lnTo>
                <a:lnTo>
                  <a:pt x="122321" y="80818"/>
                </a:lnTo>
                <a:lnTo>
                  <a:pt x="94780" y="80818"/>
                </a:lnTo>
                <a:cubicBezTo>
                  <a:pt x="92277" y="80818"/>
                  <a:pt x="90488" y="79014"/>
                  <a:pt x="90488" y="76489"/>
                </a:cubicBezTo>
                <a:lnTo>
                  <a:pt x="90488" y="4329"/>
                </a:lnTo>
                <a:cubicBezTo>
                  <a:pt x="90488" y="1804"/>
                  <a:pt x="92277" y="0"/>
                  <a:pt x="94780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64" name="Subtitle 2">
            <a:extLst>
              <a:ext uri="{FF2B5EF4-FFF2-40B4-BE49-F238E27FC236}">
                <a16:creationId xmlns:a16="http://schemas.microsoft.com/office/drawing/2014/main" xmlns="" id="{915BA465-2A82-0D42-BA17-0655803E7829}"/>
              </a:ext>
            </a:extLst>
          </p:cNvPr>
          <p:cNvSpPr txBox="1">
            <a:spLocks/>
          </p:cNvSpPr>
          <p:nvPr/>
        </p:nvSpPr>
        <p:spPr>
          <a:xfrm>
            <a:off x="3467649" y="8923078"/>
            <a:ext cx="9532399" cy="8202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3000"/>
              </a:lnSpc>
            </a:pPr>
            <a:r>
              <a:rPr lang="en-US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Private equity has successfully attracted the best and brightest in corporate America, including top performers from Fortune 500 companies and elite strategy and.</a:t>
            </a:r>
          </a:p>
        </p:txBody>
      </p:sp>
      <p:sp>
        <p:nvSpPr>
          <p:cNvPr id="66" name="Subtitle 2">
            <a:extLst>
              <a:ext uri="{FF2B5EF4-FFF2-40B4-BE49-F238E27FC236}">
                <a16:creationId xmlns:a16="http://schemas.microsoft.com/office/drawing/2014/main" xmlns="" id="{24558935-E5BF-F646-A5ED-ACB11B7F05E0}"/>
              </a:ext>
            </a:extLst>
          </p:cNvPr>
          <p:cNvSpPr txBox="1">
            <a:spLocks/>
          </p:cNvSpPr>
          <p:nvPr/>
        </p:nvSpPr>
        <p:spPr>
          <a:xfrm>
            <a:off x="6333066" y="11849158"/>
            <a:ext cx="7005045" cy="8202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3000"/>
              </a:lnSpc>
            </a:pPr>
            <a:r>
              <a:rPr lang="en-US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Private equity has successfully attracted the best and brightest in corporate America, including top performers from.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01E95D34-AEE9-41AB-B413-94F13A5DD72A}"/>
              </a:ext>
            </a:extLst>
          </p:cNvPr>
          <p:cNvSpPr txBox="1"/>
          <p:nvPr/>
        </p:nvSpPr>
        <p:spPr>
          <a:xfrm>
            <a:off x="1227839" y="2633"/>
            <a:ext cx="20647617" cy="3046988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96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Функция планирования </a:t>
            </a:r>
          </a:p>
          <a:p>
            <a:pPr algn="ctr"/>
            <a:r>
              <a:rPr lang="ru-RU" sz="96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Контрольная функция</a:t>
            </a:r>
            <a:endParaRPr lang="ru-RU" sz="96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grpSp>
        <p:nvGrpSpPr>
          <p:cNvPr id="14" name="Group 9">
            <a:extLst>
              <a:ext uri="{FF2B5EF4-FFF2-40B4-BE49-F238E27FC236}">
                <a16:creationId xmlns:a16="http://schemas.microsoft.com/office/drawing/2014/main" xmlns="" id="{14A64048-E8DE-42AD-A10E-102A008DF87D}"/>
              </a:ext>
            </a:extLst>
          </p:cNvPr>
          <p:cNvGrpSpPr/>
          <p:nvPr/>
        </p:nvGrpSpPr>
        <p:grpSpPr>
          <a:xfrm>
            <a:off x="1227839" y="6179303"/>
            <a:ext cx="3132927" cy="5033349"/>
            <a:chOff x="10692731" y="5416977"/>
            <a:chExt cx="3132927" cy="5033349"/>
          </a:xfrm>
        </p:grpSpPr>
        <p:sp>
          <p:nvSpPr>
            <p:cNvPr id="15" name="Freeform 781">
              <a:extLst>
                <a:ext uri="{FF2B5EF4-FFF2-40B4-BE49-F238E27FC236}">
                  <a16:creationId xmlns:a16="http://schemas.microsoft.com/office/drawing/2014/main" xmlns="" id="{0A39D309-70DB-4AB7-829F-A0FA13F6F3A2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0692731" y="5416977"/>
              <a:ext cx="3132927" cy="3941546"/>
            </a:xfrm>
            <a:custGeom>
              <a:avLst/>
              <a:gdLst>
                <a:gd name="connsiteX0" fmla="*/ 1502865 w 3006383"/>
                <a:gd name="connsiteY0" fmla="*/ 0 h 3782342"/>
                <a:gd name="connsiteX1" fmla="*/ 3006383 w 3006383"/>
                <a:gd name="connsiteY1" fmla="*/ 1502881 h 3782342"/>
                <a:gd name="connsiteX2" fmla="*/ 3005555 w 3006383"/>
                <a:gd name="connsiteY2" fmla="*/ 1503934 h 3782342"/>
                <a:gd name="connsiteX3" fmla="*/ 2998135 w 3006383"/>
                <a:gd name="connsiteY3" fmla="*/ 1625546 h 3782342"/>
                <a:gd name="connsiteX4" fmla="*/ 2222674 w 3006383"/>
                <a:gd name="connsiteY4" fmla="*/ 3607440 h 3782342"/>
                <a:gd name="connsiteX5" fmla="*/ 864519 w 3006383"/>
                <a:gd name="connsiteY5" fmla="*/ 3536900 h 3782342"/>
                <a:gd name="connsiteX6" fmla="*/ 1 w 3006383"/>
                <a:gd name="connsiteY6" fmla="*/ 1503664 h 3782342"/>
                <a:gd name="connsiteX7" fmla="*/ 170 w 3006383"/>
                <a:gd name="connsiteY7" fmla="*/ 1503041 h 3782342"/>
                <a:gd name="connsiteX8" fmla="*/ 0 w 3006383"/>
                <a:gd name="connsiteY8" fmla="*/ 1502881 h 3782342"/>
                <a:gd name="connsiteX9" fmla="*/ 1502865 w 3006383"/>
                <a:gd name="connsiteY9" fmla="*/ 0 h 37823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3006383" h="3782342">
                  <a:moveTo>
                    <a:pt x="1502865" y="0"/>
                  </a:moveTo>
                  <a:cubicBezTo>
                    <a:pt x="2333000" y="0"/>
                    <a:pt x="3006383" y="672445"/>
                    <a:pt x="3006383" y="1502881"/>
                  </a:cubicBezTo>
                  <a:lnTo>
                    <a:pt x="3005555" y="1503934"/>
                  </a:lnTo>
                  <a:lnTo>
                    <a:pt x="2998135" y="1625546"/>
                  </a:lnTo>
                  <a:cubicBezTo>
                    <a:pt x="2925229" y="2229562"/>
                    <a:pt x="2338370" y="2761211"/>
                    <a:pt x="2222674" y="3607440"/>
                  </a:cubicBezTo>
                  <a:cubicBezTo>
                    <a:pt x="1360115" y="3811221"/>
                    <a:pt x="1400598" y="3893517"/>
                    <a:pt x="864519" y="3536900"/>
                  </a:cubicBezTo>
                  <a:cubicBezTo>
                    <a:pt x="617700" y="2555878"/>
                    <a:pt x="164547" y="2441578"/>
                    <a:pt x="1" y="1503664"/>
                  </a:cubicBezTo>
                  <a:lnTo>
                    <a:pt x="170" y="1503041"/>
                  </a:lnTo>
                  <a:lnTo>
                    <a:pt x="0" y="1502881"/>
                  </a:lnTo>
                  <a:cubicBezTo>
                    <a:pt x="0" y="672445"/>
                    <a:pt x="672730" y="0"/>
                    <a:pt x="1502865" y="0"/>
                  </a:cubicBezTo>
                  <a:close/>
                </a:path>
              </a:pathLst>
            </a:custGeom>
            <a:solidFill>
              <a:srgbClr val="FFFF00"/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endParaRPr lang="en-US" sz="6532" dirty="0">
                <a:highlight>
                  <a:srgbClr val="FFFF00"/>
                </a:highlight>
                <a:latin typeface="Lato Light" panose="020F0502020204030203" pitchFamily="34" charset="0"/>
              </a:endParaRPr>
            </a:p>
          </p:txBody>
        </p:sp>
        <p:sp>
          <p:nvSpPr>
            <p:cNvPr id="16" name="Freeform 780">
              <a:extLst>
                <a:ext uri="{FF2B5EF4-FFF2-40B4-BE49-F238E27FC236}">
                  <a16:creationId xmlns:a16="http://schemas.microsoft.com/office/drawing/2014/main" xmlns="" id="{23768F05-C65F-4377-8AAB-061A43CC592F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443116" y="9103314"/>
              <a:ext cx="1614148" cy="1347012"/>
            </a:xfrm>
            <a:custGeom>
              <a:avLst/>
              <a:gdLst>
                <a:gd name="connsiteX0" fmla="*/ 0 w 1548950"/>
                <a:gd name="connsiteY0" fmla="*/ 0 h 1292604"/>
                <a:gd name="connsiteX1" fmla="*/ 1548950 w 1548950"/>
                <a:gd name="connsiteY1" fmla="*/ 0 h 1292604"/>
                <a:gd name="connsiteX2" fmla="*/ 1548950 w 1548950"/>
                <a:gd name="connsiteY2" fmla="*/ 752362 h 1292604"/>
                <a:gd name="connsiteX3" fmla="*/ 1290247 w 1548950"/>
                <a:gd name="connsiteY3" fmla="*/ 1010334 h 1292604"/>
                <a:gd name="connsiteX4" fmla="*/ 1289721 w 1548950"/>
                <a:gd name="connsiteY4" fmla="*/ 1010334 h 1292604"/>
                <a:gd name="connsiteX5" fmla="*/ 1289721 w 1548950"/>
                <a:gd name="connsiteY5" fmla="*/ 1034638 h 1292604"/>
                <a:gd name="connsiteX6" fmla="*/ 1083177 w 1548950"/>
                <a:gd name="connsiteY6" fmla="*/ 1292604 h 1292604"/>
                <a:gd name="connsiteX7" fmla="*/ 462891 w 1548950"/>
                <a:gd name="connsiteY7" fmla="*/ 1292604 h 1292604"/>
                <a:gd name="connsiteX8" fmla="*/ 256347 w 1548950"/>
                <a:gd name="connsiteY8" fmla="*/ 1034638 h 1292604"/>
                <a:gd name="connsiteX9" fmla="*/ 256347 w 1548950"/>
                <a:gd name="connsiteY9" fmla="*/ 1010098 h 1292604"/>
                <a:gd name="connsiteX10" fmla="*/ 206510 w 1548950"/>
                <a:gd name="connsiteY10" fmla="*/ 1005116 h 1292604"/>
                <a:gd name="connsiteX11" fmla="*/ 0 w 1548950"/>
                <a:gd name="connsiteY11" fmla="*/ 752362 h 129260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548950" h="1292604">
                  <a:moveTo>
                    <a:pt x="0" y="0"/>
                  </a:moveTo>
                  <a:lnTo>
                    <a:pt x="1548950" y="0"/>
                  </a:lnTo>
                  <a:lnTo>
                    <a:pt x="1548950" y="752362"/>
                  </a:lnTo>
                  <a:cubicBezTo>
                    <a:pt x="1548950" y="895390"/>
                    <a:pt x="1433317" y="1010334"/>
                    <a:pt x="1290247" y="1010334"/>
                  </a:cubicBezTo>
                  <a:lnTo>
                    <a:pt x="1289721" y="1010334"/>
                  </a:lnTo>
                  <a:lnTo>
                    <a:pt x="1289721" y="1034638"/>
                  </a:lnTo>
                  <a:cubicBezTo>
                    <a:pt x="1289721" y="1177009"/>
                    <a:pt x="1197561" y="1292604"/>
                    <a:pt x="1083177" y="1292604"/>
                  </a:cubicBezTo>
                  <a:lnTo>
                    <a:pt x="462891" y="1292604"/>
                  </a:lnTo>
                  <a:cubicBezTo>
                    <a:pt x="348508" y="1292604"/>
                    <a:pt x="256347" y="1177009"/>
                    <a:pt x="256347" y="1034638"/>
                  </a:cubicBezTo>
                  <a:lnTo>
                    <a:pt x="256347" y="1010098"/>
                  </a:lnTo>
                  <a:lnTo>
                    <a:pt x="206510" y="1005116"/>
                  </a:lnTo>
                  <a:cubicBezTo>
                    <a:pt x="88531" y="981159"/>
                    <a:pt x="0" y="877512"/>
                    <a:pt x="0" y="752362"/>
                  </a:cubicBezTo>
                  <a:close/>
                </a:path>
              </a:pathLst>
            </a:custGeom>
            <a:solidFill>
              <a:schemeClr val="bg1">
                <a:lumMod val="65000"/>
              </a:schemeClr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endParaRPr lang="en-US" sz="6532" dirty="0">
                <a:latin typeface="Lato Light" panose="020F0502020204030203" pitchFamily="34" charset="0"/>
              </a:endParaRPr>
            </a:p>
          </p:txBody>
        </p:sp>
        <p:grpSp>
          <p:nvGrpSpPr>
            <p:cNvPr id="17" name="Group 1">
              <a:extLst>
                <a:ext uri="{FF2B5EF4-FFF2-40B4-BE49-F238E27FC236}">
                  <a16:creationId xmlns:a16="http://schemas.microsoft.com/office/drawing/2014/main" xmlns="" id="{77221ED0-714D-4C6B-8774-C5BA4E231B37}"/>
                </a:ext>
              </a:extLst>
            </p:cNvPr>
            <p:cNvGrpSpPr/>
            <p:nvPr/>
          </p:nvGrpSpPr>
          <p:grpSpPr>
            <a:xfrm>
              <a:off x="11497144" y="7404444"/>
              <a:ext cx="1524781" cy="1791919"/>
              <a:chOff x="11771182" y="6757191"/>
              <a:chExt cx="1463193" cy="1719541"/>
            </a:xfrm>
          </p:grpSpPr>
          <p:sp>
            <p:nvSpPr>
              <p:cNvPr id="20" name="Freeform 761">
                <a:extLst>
                  <a:ext uri="{FF2B5EF4-FFF2-40B4-BE49-F238E27FC236}">
                    <a16:creationId xmlns:a16="http://schemas.microsoft.com/office/drawing/2014/main" xmlns="" id="{CD48123B-29A5-47D2-908D-3E0F50EDA09D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771182" y="6757191"/>
                <a:ext cx="460848" cy="1719541"/>
              </a:xfrm>
              <a:custGeom>
                <a:avLst/>
                <a:gdLst>
                  <a:gd name="T0" fmla="*/ 0 w 705"/>
                  <a:gd name="T1" fmla="*/ 0 h 2633"/>
                  <a:gd name="T2" fmla="*/ 0 w 705"/>
                  <a:gd name="T3" fmla="*/ 0 h 2633"/>
                  <a:gd name="T4" fmla="*/ 569 w 705"/>
                  <a:gd name="T5" fmla="*/ 1373 h 2633"/>
                  <a:gd name="T6" fmla="*/ 569 w 705"/>
                  <a:gd name="T7" fmla="*/ 1373 h 2633"/>
                  <a:gd name="T8" fmla="*/ 704 w 705"/>
                  <a:gd name="T9" fmla="*/ 2632 h 2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5" h="2633">
                    <a:moveTo>
                      <a:pt x="0" y="0"/>
                    </a:moveTo>
                    <a:lnTo>
                      <a:pt x="0" y="0"/>
                    </a:lnTo>
                    <a:cubicBezTo>
                      <a:pt x="0" y="0"/>
                      <a:pt x="437" y="1002"/>
                      <a:pt x="569" y="1373"/>
                    </a:cubicBezTo>
                    <a:lnTo>
                      <a:pt x="569" y="1373"/>
                    </a:lnTo>
                    <a:cubicBezTo>
                      <a:pt x="700" y="1745"/>
                      <a:pt x="704" y="2632"/>
                      <a:pt x="704" y="2632"/>
                    </a:cubicBezTo>
                  </a:path>
                </a:pathLst>
              </a:custGeom>
              <a:noFill/>
              <a:ln w="50800" cap="flat">
                <a:solidFill>
                  <a:srgbClr val="403F4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sz="6532" dirty="0">
                  <a:latin typeface="Lato Light" panose="020F0502020204030203" pitchFamily="34" charset="0"/>
                </a:endParaRPr>
              </a:p>
            </p:txBody>
          </p:sp>
          <p:sp>
            <p:nvSpPr>
              <p:cNvPr id="21" name="Freeform 762">
                <a:extLst>
                  <a:ext uri="{FF2B5EF4-FFF2-40B4-BE49-F238E27FC236}">
                    <a16:creationId xmlns:a16="http://schemas.microsoft.com/office/drawing/2014/main" xmlns="" id="{9503E83E-10D9-4A97-A143-431268A76CB0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2773527" y="6757191"/>
                <a:ext cx="460848" cy="1719541"/>
              </a:xfrm>
              <a:custGeom>
                <a:avLst/>
                <a:gdLst>
                  <a:gd name="T0" fmla="*/ 704 w 705"/>
                  <a:gd name="T1" fmla="*/ 0 h 2633"/>
                  <a:gd name="T2" fmla="*/ 704 w 705"/>
                  <a:gd name="T3" fmla="*/ 0 h 2633"/>
                  <a:gd name="T4" fmla="*/ 136 w 705"/>
                  <a:gd name="T5" fmla="*/ 1373 h 2633"/>
                  <a:gd name="T6" fmla="*/ 136 w 705"/>
                  <a:gd name="T7" fmla="*/ 1373 h 2633"/>
                  <a:gd name="T8" fmla="*/ 0 w 705"/>
                  <a:gd name="T9" fmla="*/ 2632 h 26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5" h="2633">
                    <a:moveTo>
                      <a:pt x="704" y="0"/>
                    </a:moveTo>
                    <a:lnTo>
                      <a:pt x="704" y="0"/>
                    </a:lnTo>
                    <a:cubicBezTo>
                      <a:pt x="704" y="0"/>
                      <a:pt x="268" y="1002"/>
                      <a:pt x="136" y="1373"/>
                    </a:cubicBezTo>
                    <a:lnTo>
                      <a:pt x="136" y="1373"/>
                    </a:lnTo>
                    <a:cubicBezTo>
                      <a:pt x="4" y="1745"/>
                      <a:pt x="0" y="2632"/>
                      <a:pt x="0" y="2632"/>
                    </a:cubicBezTo>
                  </a:path>
                </a:pathLst>
              </a:custGeom>
              <a:noFill/>
              <a:ln w="50800" cap="flat">
                <a:solidFill>
                  <a:srgbClr val="403F4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/>
              <a:lstStyle/>
              <a:p>
                <a:endParaRPr lang="en-US" sz="6532" dirty="0">
                  <a:latin typeface="Lato Light" panose="020F0502020204030203" pitchFamily="34" charset="0"/>
                </a:endParaRPr>
              </a:p>
            </p:txBody>
          </p:sp>
          <p:sp>
            <p:nvSpPr>
              <p:cNvPr id="22" name="Freeform 783">
                <a:extLst>
                  <a:ext uri="{FF2B5EF4-FFF2-40B4-BE49-F238E27FC236}">
                    <a16:creationId xmlns:a16="http://schemas.microsoft.com/office/drawing/2014/main" xmlns="" id="{06E7A986-3B91-44A6-9291-9D9A9A1B0701}"/>
                  </a:ext>
                </a:extLst>
              </p:cNvPr>
              <p:cNvSpPr>
                <a:spLocks noChangeArrowheads="1"/>
              </p:cNvSpPr>
              <p:nvPr/>
            </p:nvSpPr>
            <p:spPr bwMode="auto">
              <a:xfrm>
                <a:off x="11903676" y="6797516"/>
                <a:ext cx="1200431" cy="393949"/>
              </a:xfrm>
              <a:custGeom>
                <a:avLst/>
                <a:gdLst>
                  <a:gd name="connsiteX0" fmla="*/ 1050199 w 1200431"/>
                  <a:gd name="connsiteY0" fmla="*/ 0 h 393949"/>
                  <a:gd name="connsiteX1" fmla="*/ 1200431 w 1200431"/>
                  <a:gd name="connsiteY1" fmla="*/ 197301 h 393949"/>
                  <a:gd name="connsiteX2" fmla="*/ 1050199 w 1200431"/>
                  <a:gd name="connsiteY2" fmla="*/ 393949 h 393949"/>
                  <a:gd name="connsiteX3" fmla="*/ 898654 w 1200431"/>
                  <a:gd name="connsiteY3" fmla="*/ 197301 h 393949"/>
                  <a:gd name="connsiteX4" fmla="*/ 1050199 w 1200431"/>
                  <a:gd name="connsiteY4" fmla="*/ 0 h 393949"/>
                  <a:gd name="connsiteX5" fmla="*/ 748878 w 1200431"/>
                  <a:gd name="connsiteY5" fmla="*/ 0 h 393949"/>
                  <a:gd name="connsiteX6" fmla="*/ 898003 w 1200431"/>
                  <a:gd name="connsiteY6" fmla="*/ 197301 h 393949"/>
                  <a:gd name="connsiteX7" fmla="*/ 748878 w 1200431"/>
                  <a:gd name="connsiteY7" fmla="*/ 393949 h 393949"/>
                  <a:gd name="connsiteX8" fmla="*/ 599103 w 1200431"/>
                  <a:gd name="connsiteY8" fmla="*/ 197301 h 393949"/>
                  <a:gd name="connsiteX9" fmla="*/ 748878 w 1200431"/>
                  <a:gd name="connsiteY9" fmla="*/ 0 h 393949"/>
                  <a:gd name="connsiteX10" fmla="*/ 449001 w 1200431"/>
                  <a:gd name="connsiteY10" fmla="*/ 0 h 393949"/>
                  <a:gd name="connsiteX11" fmla="*/ 598450 w 1200431"/>
                  <a:gd name="connsiteY11" fmla="*/ 197301 h 393949"/>
                  <a:gd name="connsiteX12" fmla="*/ 449001 w 1200431"/>
                  <a:gd name="connsiteY12" fmla="*/ 393949 h 393949"/>
                  <a:gd name="connsiteX13" fmla="*/ 299552 w 1200431"/>
                  <a:gd name="connsiteY13" fmla="*/ 197301 h 393949"/>
                  <a:gd name="connsiteX14" fmla="*/ 449001 w 1200431"/>
                  <a:gd name="connsiteY14" fmla="*/ 0 h 393949"/>
                  <a:gd name="connsiteX15" fmla="*/ 149124 w 1200431"/>
                  <a:gd name="connsiteY15" fmla="*/ 0 h 393949"/>
                  <a:gd name="connsiteX16" fmla="*/ 298900 w 1200431"/>
                  <a:gd name="connsiteY16" fmla="*/ 197301 h 393949"/>
                  <a:gd name="connsiteX17" fmla="*/ 149124 w 1200431"/>
                  <a:gd name="connsiteY17" fmla="*/ 393949 h 393949"/>
                  <a:gd name="connsiteX18" fmla="*/ 0 w 1200431"/>
                  <a:gd name="connsiteY18" fmla="*/ 197301 h 393949"/>
                  <a:gd name="connsiteX19" fmla="*/ 149124 w 1200431"/>
                  <a:gd name="connsiteY19" fmla="*/ 0 h 393949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</a:cxnLst>
                <a:rect l="l" t="t" r="r" b="b"/>
                <a:pathLst>
                  <a:path w="1200431" h="393949">
                    <a:moveTo>
                      <a:pt x="1050199" y="0"/>
                    </a:moveTo>
                    <a:cubicBezTo>
                      <a:pt x="1132859" y="0"/>
                      <a:pt x="1200431" y="88198"/>
                      <a:pt x="1200431" y="197301"/>
                    </a:cubicBezTo>
                    <a:cubicBezTo>
                      <a:pt x="1200431" y="305751"/>
                      <a:pt x="1132859" y="393949"/>
                      <a:pt x="1050199" y="393949"/>
                    </a:cubicBezTo>
                    <a:cubicBezTo>
                      <a:pt x="966882" y="393949"/>
                      <a:pt x="898654" y="305751"/>
                      <a:pt x="898654" y="197301"/>
                    </a:cubicBezTo>
                    <a:cubicBezTo>
                      <a:pt x="898654" y="88198"/>
                      <a:pt x="966882" y="0"/>
                      <a:pt x="1050199" y="0"/>
                    </a:cubicBezTo>
                    <a:close/>
                    <a:moveTo>
                      <a:pt x="748878" y="0"/>
                    </a:moveTo>
                    <a:cubicBezTo>
                      <a:pt x="831581" y="0"/>
                      <a:pt x="898003" y="88198"/>
                      <a:pt x="898003" y="197301"/>
                    </a:cubicBezTo>
                    <a:cubicBezTo>
                      <a:pt x="898003" y="305751"/>
                      <a:pt x="831581" y="393949"/>
                      <a:pt x="748878" y="393949"/>
                    </a:cubicBezTo>
                    <a:cubicBezTo>
                      <a:pt x="666176" y="393949"/>
                      <a:pt x="599103" y="305751"/>
                      <a:pt x="599103" y="197301"/>
                    </a:cubicBezTo>
                    <a:cubicBezTo>
                      <a:pt x="599103" y="88198"/>
                      <a:pt x="666176" y="0"/>
                      <a:pt x="748878" y="0"/>
                    </a:cubicBezTo>
                    <a:close/>
                    <a:moveTo>
                      <a:pt x="449001" y="0"/>
                    </a:moveTo>
                    <a:cubicBezTo>
                      <a:pt x="531231" y="0"/>
                      <a:pt x="598450" y="88198"/>
                      <a:pt x="598450" y="197301"/>
                    </a:cubicBezTo>
                    <a:cubicBezTo>
                      <a:pt x="598450" y="305751"/>
                      <a:pt x="531231" y="393949"/>
                      <a:pt x="449001" y="393949"/>
                    </a:cubicBezTo>
                    <a:cubicBezTo>
                      <a:pt x="366772" y="393949"/>
                      <a:pt x="299552" y="305751"/>
                      <a:pt x="299552" y="197301"/>
                    </a:cubicBezTo>
                    <a:cubicBezTo>
                      <a:pt x="299552" y="88198"/>
                      <a:pt x="366772" y="0"/>
                      <a:pt x="449001" y="0"/>
                    </a:cubicBezTo>
                    <a:close/>
                    <a:moveTo>
                      <a:pt x="149124" y="0"/>
                    </a:moveTo>
                    <a:cubicBezTo>
                      <a:pt x="231826" y="0"/>
                      <a:pt x="298900" y="88198"/>
                      <a:pt x="298900" y="197301"/>
                    </a:cubicBezTo>
                    <a:cubicBezTo>
                      <a:pt x="298900" y="305751"/>
                      <a:pt x="231826" y="393949"/>
                      <a:pt x="149124" y="393949"/>
                    </a:cubicBezTo>
                    <a:cubicBezTo>
                      <a:pt x="66422" y="393949"/>
                      <a:pt x="0" y="305751"/>
                      <a:pt x="0" y="197301"/>
                    </a:cubicBezTo>
                    <a:cubicBezTo>
                      <a:pt x="0" y="88198"/>
                      <a:pt x="66422" y="0"/>
                      <a:pt x="149124" y="0"/>
                    </a:cubicBezTo>
                    <a:close/>
                  </a:path>
                </a:pathLst>
              </a:custGeom>
              <a:noFill/>
              <a:ln w="50800" cap="flat">
                <a:solidFill>
                  <a:srgbClr val="403F41"/>
                </a:solidFill>
                <a:round/>
                <a:headEnd/>
                <a:tailEnd/>
              </a:ln>
              <a:effectLst/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AF507438-7753-43E0-B8FC-AC1667EBCBE1}">
                  <a14:hiddenEffects xmlns:a14="http://schemas.microsoft.com/office/drawing/2010/main">
                    <a:effectLst>
                      <a:outerShdw dist="35921" dir="2700000" algn="ctr" rotWithShape="0">
                        <a:srgbClr val="808080"/>
                      </a:outerShdw>
                    </a:effectLst>
                  </a14:hiddenEffects>
                </a:ext>
              </a:extLst>
            </p:spPr>
            <p:txBody>
              <a:bodyPr wrap="square" anchor="ctr">
                <a:noAutofit/>
              </a:bodyPr>
              <a:lstStyle/>
              <a:p>
                <a:endParaRPr lang="en-US" sz="6532" dirty="0">
                  <a:latin typeface="Lato Light" panose="020F0502020204030203" pitchFamily="34" charset="0"/>
                </a:endParaRPr>
              </a:p>
            </p:txBody>
          </p:sp>
        </p:grpSp>
        <p:sp>
          <p:nvSpPr>
            <p:cNvPr id="18" name="Freeform 769">
              <a:extLst>
                <a:ext uri="{FF2B5EF4-FFF2-40B4-BE49-F238E27FC236}">
                  <a16:creationId xmlns:a16="http://schemas.microsoft.com/office/drawing/2014/main" xmlns="" id="{9DB7CE2C-6E1D-4802-A9C8-C77A93D42459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26058" y="5540490"/>
              <a:ext cx="2335197" cy="2653360"/>
            </a:xfrm>
            <a:custGeom>
              <a:avLst/>
              <a:gdLst>
                <a:gd name="T0" fmla="*/ 2521 w 3429"/>
                <a:gd name="T1" fmla="*/ 630 h 3897"/>
                <a:gd name="T2" fmla="*/ 2521 w 3429"/>
                <a:gd name="T3" fmla="*/ 630 h 3897"/>
                <a:gd name="T4" fmla="*/ 565 w 3429"/>
                <a:gd name="T5" fmla="*/ 420 h 3897"/>
                <a:gd name="T6" fmla="*/ 565 w 3429"/>
                <a:gd name="T7" fmla="*/ 420 h 3897"/>
                <a:gd name="T8" fmla="*/ 956 w 3429"/>
                <a:gd name="T9" fmla="*/ 1212 h 3897"/>
                <a:gd name="T10" fmla="*/ 956 w 3429"/>
                <a:gd name="T11" fmla="*/ 1212 h 3897"/>
                <a:gd name="T12" fmla="*/ 2718 w 3429"/>
                <a:gd name="T13" fmla="*/ 2194 h 3897"/>
                <a:gd name="T14" fmla="*/ 2718 w 3429"/>
                <a:gd name="T15" fmla="*/ 2194 h 3897"/>
                <a:gd name="T16" fmla="*/ 2866 w 3429"/>
                <a:gd name="T17" fmla="*/ 3717 h 3897"/>
                <a:gd name="T18" fmla="*/ 2866 w 3429"/>
                <a:gd name="T19" fmla="*/ 3717 h 3897"/>
                <a:gd name="T20" fmla="*/ 3368 w 3429"/>
                <a:gd name="T21" fmla="*/ 2387 h 3897"/>
                <a:gd name="T22" fmla="*/ 3368 w 3429"/>
                <a:gd name="T23" fmla="*/ 2387 h 3897"/>
                <a:gd name="T24" fmla="*/ 2521 w 3429"/>
                <a:gd name="T25" fmla="*/ 630 h 38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429" h="3897">
                  <a:moveTo>
                    <a:pt x="2521" y="630"/>
                  </a:moveTo>
                  <a:lnTo>
                    <a:pt x="2521" y="630"/>
                  </a:lnTo>
                  <a:cubicBezTo>
                    <a:pt x="2145" y="357"/>
                    <a:pt x="1132" y="0"/>
                    <a:pt x="565" y="420"/>
                  </a:cubicBezTo>
                  <a:lnTo>
                    <a:pt x="565" y="420"/>
                  </a:lnTo>
                  <a:cubicBezTo>
                    <a:pt x="0" y="837"/>
                    <a:pt x="549" y="1164"/>
                    <a:pt x="956" y="1212"/>
                  </a:cubicBezTo>
                  <a:lnTo>
                    <a:pt x="956" y="1212"/>
                  </a:lnTo>
                  <a:cubicBezTo>
                    <a:pt x="1537" y="1279"/>
                    <a:pt x="2414" y="1465"/>
                    <a:pt x="2718" y="2194"/>
                  </a:cubicBezTo>
                  <a:lnTo>
                    <a:pt x="2718" y="2194"/>
                  </a:lnTo>
                  <a:cubicBezTo>
                    <a:pt x="3125" y="3171"/>
                    <a:pt x="2790" y="3896"/>
                    <a:pt x="2866" y="3717"/>
                  </a:cubicBezTo>
                  <a:lnTo>
                    <a:pt x="2866" y="3717"/>
                  </a:lnTo>
                  <a:cubicBezTo>
                    <a:pt x="3078" y="3213"/>
                    <a:pt x="3308" y="2928"/>
                    <a:pt x="3368" y="2387"/>
                  </a:cubicBezTo>
                  <a:lnTo>
                    <a:pt x="3368" y="2387"/>
                  </a:lnTo>
                  <a:cubicBezTo>
                    <a:pt x="3428" y="1846"/>
                    <a:pt x="3043" y="1009"/>
                    <a:pt x="2521" y="630"/>
                  </a:cubicBezTo>
                </a:path>
              </a:pathLst>
            </a:custGeom>
            <a:solidFill>
              <a:schemeClr val="bg1">
                <a:lumMod val="95000"/>
              </a:schemeClr>
            </a:solidFill>
            <a:ln>
              <a:noFill/>
            </a:ln>
            <a:effectLst/>
          </p:spPr>
          <p:txBody>
            <a:bodyPr wrap="none" anchor="ctr"/>
            <a:lstStyle/>
            <a:p>
              <a:endParaRPr lang="en-US" sz="6532" dirty="0">
                <a:highlight>
                  <a:srgbClr val="FFFF00"/>
                </a:highlight>
                <a:latin typeface="Lato Light" panose="020F0502020204030203" pitchFamily="34" charset="0"/>
              </a:endParaRPr>
            </a:p>
          </p:txBody>
        </p:sp>
        <p:sp>
          <p:nvSpPr>
            <p:cNvPr id="19" name="Freeform 779">
              <a:extLst>
                <a:ext uri="{FF2B5EF4-FFF2-40B4-BE49-F238E27FC236}">
                  <a16:creationId xmlns:a16="http://schemas.microsoft.com/office/drawing/2014/main" xmlns="" id="{63E15130-B0CE-47D2-BE10-E16F87C99AEE}"/>
                </a:ext>
              </a:extLst>
            </p:cNvPr>
            <p:cNvSpPr>
              <a:spLocks noChangeArrowheads="1"/>
            </p:cNvSpPr>
            <p:nvPr/>
          </p:nvSpPr>
          <p:spPr bwMode="auto">
            <a:xfrm>
              <a:off x="11380086" y="9235382"/>
              <a:ext cx="1734208" cy="608625"/>
            </a:xfrm>
            <a:custGeom>
              <a:avLst/>
              <a:gdLst>
                <a:gd name="connsiteX0" fmla="*/ 38809 w 1664161"/>
                <a:gd name="connsiteY0" fmla="*/ 443566 h 584042"/>
                <a:gd name="connsiteX1" fmla="*/ 1628884 w 1664161"/>
                <a:gd name="connsiteY1" fmla="*/ 443566 h 584042"/>
                <a:gd name="connsiteX2" fmla="*/ 1664161 w 1664161"/>
                <a:gd name="connsiteY2" fmla="*/ 481158 h 584042"/>
                <a:gd name="connsiteX3" fmla="*/ 1664161 w 1664161"/>
                <a:gd name="connsiteY3" fmla="*/ 546450 h 584042"/>
                <a:gd name="connsiteX4" fmla="*/ 1628884 w 1664161"/>
                <a:gd name="connsiteY4" fmla="*/ 584042 h 584042"/>
                <a:gd name="connsiteX5" fmla="*/ 38809 w 1664161"/>
                <a:gd name="connsiteY5" fmla="*/ 584042 h 584042"/>
                <a:gd name="connsiteX6" fmla="*/ 2879 w 1664161"/>
                <a:gd name="connsiteY6" fmla="*/ 546450 h 584042"/>
                <a:gd name="connsiteX7" fmla="*/ 2879 w 1664161"/>
                <a:gd name="connsiteY7" fmla="*/ 481158 h 584042"/>
                <a:gd name="connsiteX8" fmla="*/ 38809 w 1664161"/>
                <a:gd name="connsiteY8" fmla="*/ 443566 h 584042"/>
                <a:gd name="connsiteX9" fmla="*/ 35291 w 1664161"/>
                <a:gd name="connsiteY9" fmla="*/ 221785 h 584042"/>
                <a:gd name="connsiteX10" fmla="*/ 1625990 w 1664161"/>
                <a:gd name="connsiteY10" fmla="*/ 221785 h 584042"/>
                <a:gd name="connsiteX11" fmla="*/ 1661280 w 1664161"/>
                <a:gd name="connsiteY11" fmla="*/ 259377 h 584042"/>
                <a:gd name="connsiteX12" fmla="*/ 1661280 w 1664161"/>
                <a:gd name="connsiteY12" fmla="*/ 324668 h 584042"/>
                <a:gd name="connsiteX13" fmla="*/ 1625990 w 1664161"/>
                <a:gd name="connsiteY13" fmla="*/ 362259 h 584042"/>
                <a:gd name="connsiteX14" fmla="*/ 35291 w 1664161"/>
                <a:gd name="connsiteY14" fmla="*/ 362259 h 584042"/>
                <a:gd name="connsiteX15" fmla="*/ 0 w 1664161"/>
                <a:gd name="connsiteY15" fmla="*/ 324668 h 584042"/>
                <a:gd name="connsiteX16" fmla="*/ 0 w 1664161"/>
                <a:gd name="connsiteY16" fmla="*/ 259377 h 584042"/>
                <a:gd name="connsiteX17" fmla="*/ 35291 w 1664161"/>
                <a:gd name="connsiteY17" fmla="*/ 221785 h 584042"/>
                <a:gd name="connsiteX18" fmla="*/ 35291 w 1664161"/>
                <a:gd name="connsiteY18" fmla="*/ 0 h 584042"/>
                <a:gd name="connsiteX19" fmla="*/ 1625990 w 1664161"/>
                <a:gd name="connsiteY19" fmla="*/ 0 h 584042"/>
                <a:gd name="connsiteX20" fmla="*/ 1661280 w 1664161"/>
                <a:gd name="connsiteY20" fmla="*/ 37592 h 584042"/>
                <a:gd name="connsiteX21" fmla="*/ 1661280 w 1664161"/>
                <a:gd name="connsiteY21" fmla="*/ 102884 h 584042"/>
                <a:gd name="connsiteX22" fmla="*/ 1625990 w 1664161"/>
                <a:gd name="connsiteY22" fmla="*/ 140476 h 584042"/>
                <a:gd name="connsiteX23" fmla="*/ 35291 w 1664161"/>
                <a:gd name="connsiteY23" fmla="*/ 140476 h 584042"/>
                <a:gd name="connsiteX24" fmla="*/ 0 w 1664161"/>
                <a:gd name="connsiteY24" fmla="*/ 102884 h 584042"/>
                <a:gd name="connsiteX25" fmla="*/ 0 w 1664161"/>
                <a:gd name="connsiteY25" fmla="*/ 37592 h 584042"/>
                <a:gd name="connsiteX26" fmla="*/ 35291 w 1664161"/>
                <a:gd name="connsiteY26" fmla="*/ 0 h 58404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</a:cxnLst>
              <a:rect l="l" t="t" r="r" b="b"/>
              <a:pathLst>
                <a:path w="1664161" h="584042">
                  <a:moveTo>
                    <a:pt x="38809" y="443566"/>
                  </a:moveTo>
                  <a:lnTo>
                    <a:pt x="1628884" y="443566"/>
                  </a:lnTo>
                  <a:cubicBezTo>
                    <a:pt x="1648482" y="443566"/>
                    <a:pt x="1664161" y="460713"/>
                    <a:pt x="1664161" y="481158"/>
                  </a:cubicBezTo>
                  <a:lnTo>
                    <a:pt x="1664161" y="546450"/>
                  </a:lnTo>
                  <a:cubicBezTo>
                    <a:pt x="1664161" y="567555"/>
                    <a:pt x="1648482" y="584042"/>
                    <a:pt x="1628884" y="584042"/>
                  </a:cubicBezTo>
                  <a:lnTo>
                    <a:pt x="38809" y="584042"/>
                  </a:lnTo>
                  <a:cubicBezTo>
                    <a:pt x="19211" y="584042"/>
                    <a:pt x="2879" y="567555"/>
                    <a:pt x="2879" y="546450"/>
                  </a:cubicBezTo>
                  <a:lnTo>
                    <a:pt x="2879" y="481158"/>
                  </a:lnTo>
                  <a:cubicBezTo>
                    <a:pt x="2879" y="460713"/>
                    <a:pt x="19211" y="443566"/>
                    <a:pt x="38809" y="443566"/>
                  </a:cubicBezTo>
                  <a:close/>
                  <a:moveTo>
                    <a:pt x="35291" y="221785"/>
                  </a:moveTo>
                  <a:lnTo>
                    <a:pt x="1625990" y="221785"/>
                  </a:lnTo>
                  <a:cubicBezTo>
                    <a:pt x="1645596" y="221785"/>
                    <a:pt x="1661280" y="238932"/>
                    <a:pt x="1661280" y="259377"/>
                  </a:cubicBezTo>
                  <a:lnTo>
                    <a:pt x="1661280" y="324668"/>
                  </a:lnTo>
                  <a:cubicBezTo>
                    <a:pt x="1661280" y="345772"/>
                    <a:pt x="1645596" y="362259"/>
                    <a:pt x="1625990" y="362259"/>
                  </a:cubicBezTo>
                  <a:lnTo>
                    <a:pt x="35291" y="362259"/>
                  </a:lnTo>
                  <a:cubicBezTo>
                    <a:pt x="15685" y="362259"/>
                    <a:pt x="0" y="345772"/>
                    <a:pt x="0" y="324668"/>
                  </a:cubicBezTo>
                  <a:lnTo>
                    <a:pt x="0" y="259377"/>
                  </a:lnTo>
                  <a:cubicBezTo>
                    <a:pt x="0" y="238932"/>
                    <a:pt x="15685" y="221785"/>
                    <a:pt x="35291" y="221785"/>
                  </a:cubicBezTo>
                  <a:close/>
                  <a:moveTo>
                    <a:pt x="35291" y="0"/>
                  </a:moveTo>
                  <a:lnTo>
                    <a:pt x="1625990" y="0"/>
                  </a:lnTo>
                  <a:cubicBezTo>
                    <a:pt x="1645596" y="0"/>
                    <a:pt x="1661280" y="17147"/>
                    <a:pt x="1661280" y="37592"/>
                  </a:cubicBezTo>
                  <a:lnTo>
                    <a:pt x="1661280" y="102884"/>
                  </a:lnTo>
                  <a:cubicBezTo>
                    <a:pt x="1661280" y="123989"/>
                    <a:pt x="1645596" y="140476"/>
                    <a:pt x="1625990" y="140476"/>
                  </a:cubicBezTo>
                  <a:lnTo>
                    <a:pt x="35291" y="140476"/>
                  </a:lnTo>
                  <a:cubicBezTo>
                    <a:pt x="15685" y="140476"/>
                    <a:pt x="0" y="123989"/>
                    <a:pt x="0" y="102884"/>
                  </a:cubicBezTo>
                  <a:lnTo>
                    <a:pt x="0" y="37592"/>
                  </a:lnTo>
                  <a:cubicBezTo>
                    <a:pt x="0" y="17147"/>
                    <a:pt x="15685" y="0"/>
                    <a:pt x="35291" y="0"/>
                  </a:cubicBezTo>
                  <a:close/>
                </a:path>
              </a:pathLst>
            </a:custGeom>
            <a:solidFill>
              <a:schemeClr val="bg1">
                <a:lumMod val="75000"/>
              </a:schemeClr>
            </a:solidFill>
            <a:ln>
              <a:noFill/>
            </a:ln>
            <a:effectLst/>
          </p:spPr>
          <p:txBody>
            <a:bodyPr wrap="square" anchor="ctr">
              <a:noAutofit/>
            </a:bodyPr>
            <a:lstStyle/>
            <a:p>
              <a:endParaRPr lang="en-US" sz="6532" dirty="0">
                <a:latin typeface="Lato Light" panose="020F0502020204030203" pitchFamily="34" charset="0"/>
              </a:endParaRPr>
            </a:p>
          </p:txBody>
        </p:sp>
      </p:grpSp>
      <p:sp>
        <p:nvSpPr>
          <p:cNvPr id="29" name="Chevron 10">
            <a:extLst>
              <a:ext uri="{FF2B5EF4-FFF2-40B4-BE49-F238E27FC236}">
                <a16:creationId xmlns:a16="http://schemas.microsoft.com/office/drawing/2014/main" xmlns="" id="{1AC12C2F-A600-4975-B387-9E885138AB2D}"/>
              </a:ext>
            </a:extLst>
          </p:cNvPr>
          <p:cNvSpPr/>
          <p:nvPr/>
        </p:nvSpPr>
        <p:spPr>
          <a:xfrm flipH="1">
            <a:off x="3957698" y="4252713"/>
            <a:ext cx="19191455" cy="957748"/>
          </a:xfrm>
          <a:prstGeom prst="chevron">
            <a:avLst>
              <a:gd name="adj" fmla="val 29730"/>
            </a:avLst>
          </a:prstGeom>
          <a:gradFill>
            <a:gsLst>
              <a:gs pos="0">
                <a:schemeClr val="accent5">
                  <a:lumMod val="75000"/>
                  <a:lumOff val="25000"/>
                </a:schemeClr>
              </a:gs>
              <a:gs pos="100000">
                <a:schemeClr val="accent5"/>
              </a:gs>
            </a:gsLst>
            <a:lin ang="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r>
              <a:rPr lang="ru-RU" sz="4800" b="1" dirty="0">
                <a:ln w="0"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</a:rPr>
              <a:t>Наставничество</a:t>
            </a:r>
            <a:endParaRPr lang="en-US" sz="4800" b="1" dirty="0">
              <a:ln w="0">
                <a:solidFill>
                  <a:prstClr val="black">
                    <a:lumMod val="95000"/>
                    <a:lumOff val="5000"/>
                  </a:prstClr>
                </a:solidFill>
              </a:ln>
              <a:solidFill>
                <a:schemeClr val="tx1"/>
              </a:solidFill>
              <a:latin typeface="Times New Roman" panose="02020603050405020304" pitchFamily="18" charset="0"/>
            </a:endParaRPr>
          </a:p>
        </p:txBody>
      </p:sp>
      <p:sp>
        <p:nvSpPr>
          <p:cNvPr id="31" name="Chevron 19">
            <a:extLst>
              <a:ext uri="{FF2B5EF4-FFF2-40B4-BE49-F238E27FC236}">
                <a16:creationId xmlns:a16="http://schemas.microsoft.com/office/drawing/2014/main" xmlns="" id="{BCB37F6D-D11C-4368-B724-79D8D53BBB0E}"/>
              </a:ext>
            </a:extLst>
          </p:cNvPr>
          <p:cNvSpPr/>
          <p:nvPr/>
        </p:nvSpPr>
        <p:spPr>
          <a:xfrm flipH="1">
            <a:off x="3957698" y="6926251"/>
            <a:ext cx="19137425" cy="977608"/>
          </a:xfrm>
          <a:prstGeom prst="chevron">
            <a:avLst>
              <a:gd name="adj" fmla="val 29730"/>
            </a:avLst>
          </a:prstGeom>
          <a:gradFill>
            <a:gsLst>
              <a:gs pos="0">
                <a:schemeClr val="accent5">
                  <a:lumMod val="75000"/>
                  <a:lumOff val="25000"/>
                </a:schemeClr>
              </a:gs>
              <a:gs pos="100000">
                <a:schemeClr val="accent5"/>
              </a:gs>
            </a:gsLst>
            <a:lin ang="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 w="0"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Взаимопосещение уроков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32" name="Chevron 18">
            <a:extLst>
              <a:ext uri="{FF2B5EF4-FFF2-40B4-BE49-F238E27FC236}">
                <a16:creationId xmlns:a16="http://schemas.microsoft.com/office/drawing/2014/main" xmlns="" id="{F51B43F9-65B6-4EE5-B1AA-6A98D2B510DF}"/>
              </a:ext>
            </a:extLst>
          </p:cNvPr>
          <p:cNvSpPr/>
          <p:nvPr/>
        </p:nvSpPr>
        <p:spPr>
          <a:xfrm flipH="1">
            <a:off x="3985568" y="8010619"/>
            <a:ext cx="19191454" cy="1125162"/>
          </a:xfrm>
          <a:prstGeom prst="chevron">
            <a:avLst>
              <a:gd name="adj" fmla="val 29730"/>
            </a:avLst>
          </a:prstGeom>
          <a:solidFill>
            <a:schemeClr val="bg2">
              <a:lumMod val="9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800" b="1" i="0" u="none" strike="noStrike" kern="1200" cap="none" spc="0" normalizeH="0" baseline="0" noProof="0" dirty="0">
                <a:ln w="0"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Административный </a:t>
            </a:r>
            <a:r>
              <a:rPr kumimoji="0" lang="ru-RU" sz="4800" b="1" i="0" u="none" strike="noStrike" kern="1200" cap="none" spc="0" normalizeH="0" baseline="0" noProof="0" dirty="0" smtClean="0">
                <a:ln w="0"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контроль </a:t>
            </a:r>
            <a:r>
              <a:rPr kumimoji="0" lang="ru-RU" sz="4800" b="1" i="0" u="none" strike="noStrike" kern="1200" cap="none" spc="0" normalizeH="0" baseline="0" noProof="0" dirty="0">
                <a:ln w="0"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и сопровождение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24" name="Chevron 18">
            <a:extLst>
              <a:ext uri="{FF2B5EF4-FFF2-40B4-BE49-F238E27FC236}">
                <a16:creationId xmlns:a16="http://schemas.microsoft.com/office/drawing/2014/main" xmlns="" id="{DAB28CB2-C6CD-42E5-927F-0FAA82570AE6}"/>
              </a:ext>
            </a:extLst>
          </p:cNvPr>
          <p:cNvSpPr/>
          <p:nvPr/>
        </p:nvSpPr>
        <p:spPr>
          <a:xfrm flipH="1">
            <a:off x="3857646" y="5295103"/>
            <a:ext cx="19337527" cy="1596551"/>
          </a:xfrm>
          <a:prstGeom prst="chevron">
            <a:avLst>
              <a:gd name="adj" fmla="val 29730"/>
            </a:avLst>
          </a:prstGeom>
          <a:solidFill>
            <a:schemeClr val="bg2">
              <a:lumMod val="9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noProof="0" dirty="0" smtClean="0">
                <a:ln w="0"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</a:rPr>
              <a:t>Повышение мотивации и материального </a:t>
            </a:r>
          </a:p>
          <a:p>
            <a:pPr marL="0" marR="0" lvl="0" indent="0" algn="ct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800" b="1" noProof="0" dirty="0" smtClean="0">
                <a:ln w="0"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</a:rPr>
              <a:t>стимулирования педагогов </a:t>
            </a:r>
            <a:endParaRPr kumimoji="0" lang="en-US" sz="48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Lato Light" panose="020F0502020204030203" pitchFamily="34" charset="0"/>
            </a:endParaRPr>
          </a:p>
        </p:txBody>
      </p:sp>
      <p:sp>
        <p:nvSpPr>
          <p:cNvPr id="25" name="Chevron 19">
            <a:extLst>
              <a:ext uri="{FF2B5EF4-FFF2-40B4-BE49-F238E27FC236}">
                <a16:creationId xmlns:a16="http://schemas.microsoft.com/office/drawing/2014/main" xmlns="" id="{23B93304-9396-46AA-8626-3B5ED5171C70}"/>
              </a:ext>
            </a:extLst>
          </p:cNvPr>
          <p:cNvSpPr/>
          <p:nvPr/>
        </p:nvSpPr>
        <p:spPr>
          <a:xfrm flipH="1">
            <a:off x="3985568" y="9195375"/>
            <a:ext cx="19337527" cy="1032235"/>
          </a:xfrm>
          <a:prstGeom prst="chevron">
            <a:avLst>
              <a:gd name="adj" fmla="val 29730"/>
            </a:avLst>
          </a:prstGeom>
          <a:gradFill>
            <a:gsLst>
              <a:gs pos="0">
                <a:schemeClr val="accent5">
                  <a:lumMod val="75000"/>
                  <a:lumOff val="25000"/>
                </a:schemeClr>
              </a:gs>
              <a:gs pos="100000">
                <a:schemeClr val="accent5"/>
              </a:gs>
            </a:gsLst>
            <a:lin ang="0" scaled="1"/>
          </a:gra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ru-RU" sz="4000" b="1" i="0" u="none" strike="noStrike" kern="1200" cap="none" spc="0" normalizeH="0" baseline="0" noProof="0" dirty="0">
                <a:ln w="0"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Контроль со стороны руководителей</a:t>
            </a:r>
            <a:r>
              <a:rPr kumimoji="0" lang="ru-RU" sz="4000" b="1" i="0" u="none" strike="noStrike" kern="1200" cap="none" spc="0" normalizeH="0" noProof="0" dirty="0">
                <a:ln w="0"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schemeClr val="tx1"/>
                </a:solidFill>
                <a:uLnTx/>
                <a:uFillTx/>
                <a:latin typeface="Times New Roman" panose="02020603050405020304" pitchFamily="18" charset="0"/>
                <a:ea typeface="+mn-ea"/>
                <a:cs typeface="+mn-cs"/>
              </a:rPr>
              <a:t> ШМО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Lato Light" panose="020F0502020204030203" pitchFamily="34" charset="0"/>
              <a:ea typeface="+mn-ea"/>
              <a:cs typeface="+mn-cs"/>
            </a:endParaRPr>
          </a:p>
        </p:txBody>
      </p:sp>
      <p:sp>
        <p:nvSpPr>
          <p:cNvPr id="26" name="Chevron 18">
            <a:extLst>
              <a:ext uri="{FF2B5EF4-FFF2-40B4-BE49-F238E27FC236}">
                <a16:creationId xmlns:a16="http://schemas.microsoft.com/office/drawing/2014/main" xmlns="" id="{DAB28CB2-C6CD-42E5-927F-0FAA82570AE6}"/>
              </a:ext>
            </a:extLst>
          </p:cNvPr>
          <p:cNvSpPr/>
          <p:nvPr/>
        </p:nvSpPr>
        <p:spPr>
          <a:xfrm flipH="1">
            <a:off x="3833279" y="10211104"/>
            <a:ext cx="19489816" cy="1531294"/>
          </a:xfrm>
          <a:prstGeom prst="chevron">
            <a:avLst>
              <a:gd name="adj" fmla="val 29730"/>
            </a:avLst>
          </a:prstGeom>
          <a:solidFill>
            <a:schemeClr val="bg2">
              <a:lumMod val="90000"/>
            </a:schemeClr>
          </a:solidFill>
          <a:ln w="381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1828434" rtl="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lang="ru-RU" sz="4000" b="1" noProof="0" dirty="0" smtClean="0">
                <a:ln w="0">
                  <a:solidFill>
                    <a:prstClr val="black">
                      <a:lumMod val="95000"/>
                      <a:lumOff val="5000"/>
                    </a:prstClr>
                  </a:solidFill>
                </a:ln>
                <a:solidFill>
                  <a:schemeClr val="tx1"/>
                </a:solidFill>
                <a:latin typeface="Times New Roman" panose="02020603050405020304" pitchFamily="18" charset="0"/>
              </a:rPr>
              <a:t>Расширение демократических основ управления</a:t>
            </a:r>
            <a:endParaRPr kumimoji="0" lang="en-US" sz="4000" b="1" i="0" u="none" strike="noStrike" kern="1200" cap="none" spc="0" normalizeH="0" baseline="0" noProof="0" dirty="0">
              <a:ln>
                <a:noFill/>
              </a:ln>
              <a:solidFill>
                <a:schemeClr val="tx1"/>
              </a:solidFill>
              <a:uLnTx/>
              <a:uFillTx/>
              <a:latin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29096252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2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" presetClass="entr" presetSubtype="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8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9" grpId="0" animBg="1"/>
      <p:bldP spid="31" grpId="0" animBg="1"/>
      <p:bldP spid="32" grpId="0" animBg="1"/>
      <p:bldP spid="24" grpId="0" animBg="1"/>
      <p:bldP spid="25" grpId="0" animBg="1"/>
      <p:bldP spid="26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9" name="Freeform 951">
            <a:extLst>
              <a:ext uri="{FF2B5EF4-FFF2-40B4-BE49-F238E27FC236}">
                <a16:creationId xmlns:a16="http://schemas.microsoft.com/office/drawing/2014/main" xmlns="" id="{561E3DE5-16C3-A341-B977-4CAF44ECF370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338112" y="8877819"/>
            <a:ext cx="914410" cy="914410"/>
          </a:xfrm>
          <a:custGeom>
            <a:avLst/>
            <a:gdLst>
              <a:gd name="T0" fmla="*/ 569066 w 296503"/>
              <a:gd name="T1" fmla="*/ 2708419 h 296019"/>
              <a:gd name="T2" fmla="*/ 683277 w 296503"/>
              <a:gd name="T3" fmla="*/ 2161340 h 296019"/>
              <a:gd name="T4" fmla="*/ 998336 w 296503"/>
              <a:gd name="T5" fmla="*/ 2341013 h 296019"/>
              <a:gd name="T6" fmla="*/ 2888737 w 296503"/>
              <a:gd name="T7" fmla="*/ 839582 h 296019"/>
              <a:gd name="T8" fmla="*/ 654142 w 296503"/>
              <a:gd name="T9" fmla="*/ 430365 h 296019"/>
              <a:gd name="T10" fmla="*/ 654142 w 296503"/>
              <a:gd name="T11" fmla="*/ 925568 h 296019"/>
              <a:gd name="T12" fmla="*/ 2408267 w 296503"/>
              <a:gd name="T13" fmla="*/ 356403 h 296019"/>
              <a:gd name="T14" fmla="*/ 927457 w 296503"/>
              <a:gd name="T15" fmla="*/ 2273153 h 296019"/>
              <a:gd name="T16" fmla="*/ 2408267 w 296503"/>
              <a:gd name="T17" fmla="*/ 356403 h 296019"/>
              <a:gd name="T18" fmla="*/ 2076695 w 296503"/>
              <a:gd name="T19" fmla="*/ 258633 h 296019"/>
              <a:gd name="T20" fmla="*/ 2076695 w 296503"/>
              <a:gd name="T21" fmla="*/ 358481 h 296019"/>
              <a:gd name="T22" fmla="*/ 752664 w 296503"/>
              <a:gd name="T23" fmla="*/ 973487 h 296019"/>
              <a:gd name="T24" fmla="*/ 94601 w 296503"/>
              <a:gd name="T25" fmla="*/ 1025404 h 296019"/>
              <a:gd name="T26" fmla="*/ 2880584 w 296503"/>
              <a:gd name="T27" fmla="*/ 3181954 h 296019"/>
              <a:gd name="T28" fmla="*/ 2927862 w 296503"/>
              <a:gd name="T29" fmla="*/ 1125261 h 296019"/>
              <a:gd name="T30" fmla="*/ 2979091 w 296503"/>
              <a:gd name="T31" fmla="*/ 3233868 h 296019"/>
              <a:gd name="T32" fmla="*/ 47278 w 296503"/>
              <a:gd name="T33" fmla="*/ 3281802 h 296019"/>
              <a:gd name="T34" fmla="*/ 0 w 296503"/>
              <a:gd name="T35" fmla="*/ 973487 h 296019"/>
              <a:gd name="T36" fmla="*/ 665956 w 296503"/>
              <a:gd name="T37" fmla="*/ 274616 h 296019"/>
              <a:gd name="T38" fmla="*/ 2620940 w 296503"/>
              <a:gd name="T39" fmla="*/ 136754 h 296019"/>
              <a:gd name="T40" fmla="*/ 2959636 w 296503"/>
              <a:gd name="T41" fmla="*/ 771682 h 296019"/>
              <a:gd name="T42" fmla="*/ 3136852 w 296503"/>
              <a:gd name="T43" fmla="*/ 536092 h 296019"/>
              <a:gd name="T44" fmla="*/ 2798156 w 296503"/>
              <a:gd name="T45" fmla="*/ 136754 h 296019"/>
              <a:gd name="T46" fmla="*/ 2710045 w 296503"/>
              <a:gd name="T47" fmla="*/ 0 h 296019"/>
              <a:gd name="T48" fmla="*/ 3172293 w 296503"/>
              <a:gd name="T49" fmla="*/ 376375 h 296019"/>
              <a:gd name="T50" fmla="*/ 3172293 w 296503"/>
              <a:gd name="T51" fmla="*/ 695822 h 296019"/>
              <a:gd name="T52" fmla="*/ 3054150 w 296503"/>
              <a:gd name="T53" fmla="*/ 867523 h 296019"/>
              <a:gd name="T54" fmla="*/ 3022647 w 296503"/>
              <a:gd name="T55" fmla="*/ 955378 h 296019"/>
              <a:gd name="T56" fmla="*/ 2959636 w 296503"/>
              <a:gd name="T57" fmla="*/ 911446 h 296019"/>
              <a:gd name="T58" fmla="*/ 1214956 w 296503"/>
              <a:gd name="T59" fmla="*/ 2668452 h 296019"/>
              <a:gd name="T60" fmla="*/ 502135 w 296503"/>
              <a:gd name="T61" fmla="*/ 2824216 h 296019"/>
              <a:gd name="T62" fmla="*/ 454887 w 296503"/>
              <a:gd name="T63" fmla="*/ 2764299 h 296019"/>
              <a:gd name="T64" fmla="*/ 620262 w 296503"/>
              <a:gd name="T65" fmla="*/ 2029544 h 296019"/>
              <a:gd name="T66" fmla="*/ 2313736 w 296503"/>
              <a:gd name="T67" fmla="*/ 256560 h 296019"/>
              <a:gd name="T68" fmla="*/ 2380709 w 296503"/>
              <a:gd name="T69" fmla="*/ 188687 h 296019"/>
              <a:gd name="T70" fmla="*/ 2553987 w 296503"/>
              <a:gd name="T71" fmla="*/ 68890 h 296019"/>
              <a:gd name="T72" fmla="*/ 0 60000 65536"/>
              <a:gd name="T73" fmla="*/ 0 60000 65536"/>
              <a:gd name="T74" fmla="*/ 0 60000 65536"/>
              <a:gd name="T75" fmla="*/ 0 60000 65536"/>
              <a:gd name="T76" fmla="*/ 0 60000 65536"/>
              <a:gd name="T77" fmla="*/ 0 60000 65536"/>
              <a:gd name="T78" fmla="*/ 0 60000 65536"/>
              <a:gd name="T79" fmla="*/ 0 60000 65536"/>
              <a:gd name="T80" fmla="*/ 0 60000 65536"/>
              <a:gd name="T81" fmla="*/ 0 60000 65536"/>
              <a:gd name="T82" fmla="*/ 0 60000 65536"/>
              <a:gd name="T83" fmla="*/ 0 60000 65536"/>
              <a:gd name="T84" fmla="*/ 0 60000 65536"/>
              <a:gd name="T85" fmla="*/ 0 60000 65536"/>
              <a:gd name="T86" fmla="*/ 0 60000 65536"/>
              <a:gd name="T87" fmla="*/ 0 60000 65536"/>
              <a:gd name="T88" fmla="*/ 0 60000 65536"/>
              <a:gd name="T89" fmla="*/ 0 60000 65536"/>
              <a:gd name="T90" fmla="*/ 0 60000 65536"/>
              <a:gd name="T91" fmla="*/ 0 60000 65536"/>
              <a:gd name="T92" fmla="*/ 0 60000 65536"/>
              <a:gd name="T93" fmla="*/ 0 60000 65536"/>
              <a:gd name="T94" fmla="*/ 0 60000 65536"/>
              <a:gd name="T95" fmla="*/ 0 60000 65536"/>
              <a:gd name="T96" fmla="*/ 0 60000 65536"/>
              <a:gd name="T97" fmla="*/ 0 60000 65536"/>
              <a:gd name="T98" fmla="*/ 0 60000 65536"/>
              <a:gd name="T99" fmla="*/ 0 60000 65536"/>
              <a:gd name="T100" fmla="*/ 0 60000 65536"/>
              <a:gd name="T101" fmla="*/ 0 60000 65536"/>
              <a:gd name="T102" fmla="*/ 0 60000 65536"/>
              <a:gd name="T103" fmla="*/ 0 60000 65536"/>
              <a:gd name="T104" fmla="*/ 0 60000 65536"/>
              <a:gd name="T105" fmla="*/ 0 60000 65536"/>
              <a:gd name="T106" fmla="*/ 0 60000 65536"/>
              <a:gd name="T107" fmla="*/ 0 60000 65536"/>
            </a:gdLst>
            <a:ahLst/>
            <a:cxnLst>
              <a:cxn ang="T72">
                <a:pos x="T0" y="T1"/>
              </a:cxn>
              <a:cxn ang="T73">
                <a:pos x="T2" y="T3"/>
              </a:cxn>
              <a:cxn ang="T74">
                <a:pos x="T4" y="T5"/>
              </a:cxn>
              <a:cxn ang="T75">
                <a:pos x="T6" y="T7"/>
              </a:cxn>
              <a:cxn ang="T76">
                <a:pos x="T8" y="T9"/>
              </a:cxn>
              <a:cxn ang="T77">
                <a:pos x="T10" y="T11"/>
              </a:cxn>
              <a:cxn ang="T78">
                <a:pos x="T12" y="T13"/>
              </a:cxn>
              <a:cxn ang="T79">
                <a:pos x="T14" y="T15"/>
              </a:cxn>
              <a:cxn ang="T80">
                <a:pos x="T16" y="T17"/>
              </a:cxn>
              <a:cxn ang="T81">
                <a:pos x="T18" y="T19"/>
              </a:cxn>
              <a:cxn ang="T82">
                <a:pos x="T20" y="T21"/>
              </a:cxn>
              <a:cxn ang="T83">
                <a:pos x="T22" y="T23"/>
              </a:cxn>
              <a:cxn ang="T84">
                <a:pos x="T24" y="T25"/>
              </a:cxn>
              <a:cxn ang="T85">
                <a:pos x="T26" y="T27"/>
              </a:cxn>
              <a:cxn ang="T86">
                <a:pos x="T28" y="T29"/>
              </a:cxn>
              <a:cxn ang="T87">
                <a:pos x="T30" y="T31"/>
              </a:cxn>
              <a:cxn ang="T88">
                <a:pos x="T32" y="T33"/>
              </a:cxn>
              <a:cxn ang="T89">
                <a:pos x="T34" y="T35"/>
              </a:cxn>
              <a:cxn ang="T90">
                <a:pos x="T36" y="T37"/>
              </a:cxn>
              <a:cxn ang="T91">
                <a:pos x="T38" y="T39"/>
              </a:cxn>
              <a:cxn ang="T92">
                <a:pos x="T40" y="T41"/>
              </a:cxn>
              <a:cxn ang="T93">
                <a:pos x="T42" y="T43"/>
              </a:cxn>
              <a:cxn ang="T94">
                <a:pos x="T44" y="T45"/>
              </a:cxn>
              <a:cxn ang="T95">
                <a:pos x="T46" y="T47"/>
              </a:cxn>
              <a:cxn ang="T96">
                <a:pos x="T48" y="T49"/>
              </a:cxn>
              <a:cxn ang="T97">
                <a:pos x="T50" y="T51"/>
              </a:cxn>
              <a:cxn ang="T98">
                <a:pos x="T52" y="T53"/>
              </a:cxn>
              <a:cxn ang="T99">
                <a:pos x="T54" y="T55"/>
              </a:cxn>
              <a:cxn ang="T100">
                <a:pos x="T56" y="T57"/>
              </a:cxn>
              <a:cxn ang="T101">
                <a:pos x="T58" y="T59"/>
              </a:cxn>
              <a:cxn ang="T102">
                <a:pos x="T60" y="T61"/>
              </a:cxn>
              <a:cxn ang="T103">
                <a:pos x="T62" y="T63"/>
              </a:cxn>
              <a:cxn ang="T104">
                <a:pos x="T64" y="T65"/>
              </a:cxn>
              <a:cxn ang="T105">
                <a:pos x="T66" y="T67"/>
              </a:cxn>
              <a:cxn ang="T106">
                <a:pos x="T68" y="T69"/>
              </a:cxn>
              <a:cxn ang="T107">
                <a:pos x="T70" y="T71"/>
              </a:cxn>
            </a:cxnLst>
            <a:rect l="0" t="0" r="r" b="b"/>
            <a:pathLst>
              <a:path w="296503" h="296019">
                <a:moveTo>
                  <a:pt x="62544" y="194953"/>
                </a:moveTo>
                <a:lnTo>
                  <a:pt x="52090" y="244298"/>
                </a:lnTo>
                <a:lnTo>
                  <a:pt x="101117" y="233853"/>
                </a:lnTo>
                <a:lnTo>
                  <a:pt x="62544" y="194953"/>
                </a:lnTo>
                <a:close/>
                <a:moveTo>
                  <a:pt x="245674" y="57000"/>
                </a:moveTo>
                <a:lnTo>
                  <a:pt x="91383" y="211161"/>
                </a:lnTo>
                <a:lnTo>
                  <a:pt x="110129" y="229891"/>
                </a:lnTo>
                <a:lnTo>
                  <a:pt x="264419" y="75730"/>
                </a:lnTo>
                <a:lnTo>
                  <a:pt x="245674" y="57000"/>
                </a:lnTo>
                <a:close/>
                <a:moveTo>
                  <a:pt x="59876" y="38819"/>
                </a:moveTo>
                <a:lnTo>
                  <a:pt x="15150" y="83487"/>
                </a:lnTo>
                <a:lnTo>
                  <a:pt x="59876" y="83487"/>
                </a:lnTo>
                <a:lnTo>
                  <a:pt x="59876" y="38819"/>
                </a:lnTo>
                <a:close/>
                <a:moveTo>
                  <a:pt x="220439" y="32147"/>
                </a:moveTo>
                <a:lnTo>
                  <a:pt x="66149" y="186308"/>
                </a:lnTo>
                <a:lnTo>
                  <a:pt x="84895" y="205038"/>
                </a:lnTo>
                <a:lnTo>
                  <a:pt x="239185" y="50877"/>
                </a:lnTo>
                <a:lnTo>
                  <a:pt x="220439" y="32147"/>
                </a:lnTo>
                <a:close/>
                <a:moveTo>
                  <a:pt x="64205" y="23329"/>
                </a:moveTo>
                <a:lnTo>
                  <a:pt x="190089" y="23329"/>
                </a:lnTo>
                <a:cubicBezTo>
                  <a:pt x="192614" y="23329"/>
                  <a:pt x="194778" y="25851"/>
                  <a:pt x="194778" y="28012"/>
                </a:cubicBezTo>
                <a:cubicBezTo>
                  <a:pt x="194778" y="30534"/>
                  <a:pt x="192614" y="32335"/>
                  <a:pt x="190089" y="32335"/>
                </a:cubicBezTo>
                <a:lnTo>
                  <a:pt x="68894" y="32335"/>
                </a:lnTo>
                <a:lnTo>
                  <a:pt x="68894" y="87809"/>
                </a:lnTo>
                <a:cubicBezTo>
                  <a:pt x="68894" y="90331"/>
                  <a:pt x="66730" y="92492"/>
                  <a:pt x="64205" y="92492"/>
                </a:cubicBezTo>
                <a:lnTo>
                  <a:pt x="8657" y="92492"/>
                </a:lnTo>
                <a:lnTo>
                  <a:pt x="8657" y="287013"/>
                </a:lnTo>
                <a:lnTo>
                  <a:pt x="263672" y="287013"/>
                </a:lnTo>
                <a:lnTo>
                  <a:pt x="263672" y="105820"/>
                </a:lnTo>
                <a:cubicBezTo>
                  <a:pt x="263672" y="103659"/>
                  <a:pt x="265836" y="101498"/>
                  <a:pt x="268000" y="101498"/>
                </a:cubicBezTo>
                <a:cubicBezTo>
                  <a:pt x="270525" y="101498"/>
                  <a:pt x="272690" y="103659"/>
                  <a:pt x="272690" y="105820"/>
                </a:cubicBezTo>
                <a:lnTo>
                  <a:pt x="272690" y="291696"/>
                </a:lnTo>
                <a:cubicBezTo>
                  <a:pt x="272690" y="293858"/>
                  <a:pt x="270525" y="296019"/>
                  <a:pt x="268000" y="296019"/>
                </a:cubicBezTo>
                <a:lnTo>
                  <a:pt x="4329" y="296019"/>
                </a:lnTo>
                <a:cubicBezTo>
                  <a:pt x="1804" y="296019"/>
                  <a:pt x="0" y="293858"/>
                  <a:pt x="0" y="291696"/>
                </a:cubicBezTo>
                <a:lnTo>
                  <a:pt x="0" y="87809"/>
                </a:lnTo>
                <a:cubicBezTo>
                  <a:pt x="0" y="86729"/>
                  <a:pt x="361" y="85648"/>
                  <a:pt x="1082" y="84567"/>
                </a:cubicBezTo>
                <a:lnTo>
                  <a:pt x="60959" y="24770"/>
                </a:lnTo>
                <a:cubicBezTo>
                  <a:pt x="62041" y="24050"/>
                  <a:pt x="63123" y="23329"/>
                  <a:pt x="64205" y="23329"/>
                </a:cubicBezTo>
                <a:close/>
                <a:moveTo>
                  <a:pt x="239906" y="12336"/>
                </a:moveTo>
                <a:lnTo>
                  <a:pt x="226568" y="25664"/>
                </a:lnTo>
                <a:lnTo>
                  <a:pt x="270908" y="69607"/>
                </a:lnTo>
                <a:lnTo>
                  <a:pt x="284246" y="56280"/>
                </a:lnTo>
                <a:cubicBezTo>
                  <a:pt x="286049" y="54119"/>
                  <a:pt x="287130" y="51237"/>
                  <a:pt x="287130" y="48356"/>
                </a:cubicBezTo>
                <a:cubicBezTo>
                  <a:pt x="287130" y="45114"/>
                  <a:pt x="286049" y="42232"/>
                  <a:pt x="284246" y="40071"/>
                </a:cubicBezTo>
                <a:lnTo>
                  <a:pt x="256128" y="12336"/>
                </a:lnTo>
                <a:cubicBezTo>
                  <a:pt x="251802" y="8014"/>
                  <a:pt x="244592" y="8014"/>
                  <a:pt x="239906" y="12336"/>
                </a:cubicBezTo>
                <a:close/>
                <a:moveTo>
                  <a:pt x="248062" y="0"/>
                </a:moveTo>
                <a:cubicBezTo>
                  <a:pt x="253244" y="0"/>
                  <a:pt x="258471" y="2071"/>
                  <a:pt x="262617" y="6213"/>
                </a:cubicBezTo>
                <a:lnTo>
                  <a:pt x="290374" y="33948"/>
                </a:lnTo>
                <a:cubicBezTo>
                  <a:pt x="294340" y="37550"/>
                  <a:pt x="296503" y="42953"/>
                  <a:pt x="296503" y="48356"/>
                </a:cubicBezTo>
                <a:cubicBezTo>
                  <a:pt x="296503" y="53758"/>
                  <a:pt x="294340" y="58801"/>
                  <a:pt x="290374" y="62763"/>
                </a:cubicBezTo>
                <a:lnTo>
                  <a:pt x="277036" y="75730"/>
                </a:lnTo>
                <a:lnTo>
                  <a:pt x="279560" y="78251"/>
                </a:lnTo>
                <a:cubicBezTo>
                  <a:pt x="281723" y="80412"/>
                  <a:pt x="281723" y="82934"/>
                  <a:pt x="279920" y="84735"/>
                </a:cubicBezTo>
                <a:cubicBezTo>
                  <a:pt x="278839" y="85815"/>
                  <a:pt x="277757" y="86175"/>
                  <a:pt x="276676" y="86175"/>
                </a:cubicBezTo>
                <a:cubicBezTo>
                  <a:pt x="275234" y="86175"/>
                  <a:pt x="274513" y="85815"/>
                  <a:pt x="273431" y="84735"/>
                </a:cubicBezTo>
                <a:lnTo>
                  <a:pt x="270908" y="82213"/>
                </a:lnTo>
                <a:lnTo>
                  <a:pt x="113373" y="239256"/>
                </a:lnTo>
                <a:cubicBezTo>
                  <a:pt x="112652" y="239976"/>
                  <a:pt x="111931" y="240336"/>
                  <a:pt x="111210" y="240697"/>
                </a:cubicBezTo>
                <a:lnTo>
                  <a:pt x="47043" y="254384"/>
                </a:lnTo>
                <a:cubicBezTo>
                  <a:pt x="46683" y="254744"/>
                  <a:pt x="46322" y="254744"/>
                  <a:pt x="45962" y="254744"/>
                </a:cubicBezTo>
                <a:cubicBezTo>
                  <a:pt x="44880" y="254744"/>
                  <a:pt x="43799" y="254024"/>
                  <a:pt x="43078" y="253303"/>
                </a:cubicBezTo>
                <a:cubicBezTo>
                  <a:pt x="41996" y="252223"/>
                  <a:pt x="41275" y="250782"/>
                  <a:pt x="41636" y="249341"/>
                </a:cubicBezTo>
                <a:lnTo>
                  <a:pt x="55334" y="185227"/>
                </a:lnTo>
                <a:cubicBezTo>
                  <a:pt x="55695" y="184507"/>
                  <a:pt x="56055" y="183427"/>
                  <a:pt x="56776" y="183066"/>
                </a:cubicBezTo>
                <a:lnTo>
                  <a:pt x="213950" y="25664"/>
                </a:lnTo>
                <a:lnTo>
                  <a:pt x="211787" y="23142"/>
                </a:lnTo>
                <a:cubicBezTo>
                  <a:pt x="209985" y="21701"/>
                  <a:pt x="209985" y="18820"/>
                  <a:pt x="211787" y="17019"/>
                </a:cubicBezTo>
                <a:cubicBezTo>
                  <a:pt x="213229" y="15218"/>
                  <a:pt x="216474" y="15218"/>
                  <a:pt x="217916" y="17019"/>
                </a:cubicBezTo>
                <a:lnTo>
                  <a:pt x="220439" y="19180"/>
                </a:lnTo>
                <a:lnTo>
                  <a:pt x="233777" y="6213"/>
                </a:lnTo>
                <a:cubicBezTo>
                  <a:pt x="237743" y="2071"/>
                  <a:pt x="242880" y="0"/>
                  <a:pt x="248062" y="0"/>
                </a:cubicBezTo>
                <a:close/>
              </a:path>
            </a:pathLst>
          </a:custGeom>
          <a:solidFill>
            <a:schemeClr val="bg1"/>
          </a:solidFill>
          <a:ln>
            <a:noFill/>
          </a:ln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anchor="ctr"/>
          <a:lstStyle/>
          <a:p>
            <a:endParaRPr lang="en-US" dirty="0">
              <a:latin typeface="Lato Light" panose="020F0502020204030203" pitchFamily="34" charset="0"/>
            </a:endParaRPr>
          </a:p>
        </p:txBody>
      </p:sp>
      <p:sp>
        <p:nvSpPr>
          <p:cNvPr id="64" name="Subtitle 2">
            <a:extLst>
              <a:ext uri="{FF2B5EF4-FFF2-40B4-BE49-F238E27FC236}">
                <a16:creationId xmlns:a16="http://schemas.microsoft.com/office/drawing/2014/main" xmlns="" id="{915BA465-2A82-0D42-BA17-0655803E7829}"/>
              </a:ext>
            </a:extLst>
          </p:cNvPr>
          <p:cNvSpPr txBox="1">
            <a:spLocks/>
          </p:cNvSpPr>
          <p:nvPr/>
        </p:nvSpPr>
        <p:spPr>
          <a:xfrm>
            <a:off x="3467649" y="8923078"/>
            <a:ext cx="9532399" cy="8202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3000"/>
              </a:lnSpc>
            </a:pPr>
            <a:r>
              <a:rPr lang="en-US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Private equity has successfully attracted the best and brightest in corporate America, including top performers from Fortune 500 companies and elite strategy and.</a:t>
            </a:r>
          </a:p>
        </p:txBody>
      </p:sp>
      <p:sp>
        <p:nvSpPr>
          <p:cNvPr id="66" name="Subtitle 2">
            <a:extLst>
              <a:ext uri="{FF2B5EF4-FFF2-40B4-BE49-F238E27FC236}">
                <a16:creationId xmlns:a16="http://schemas.microsoft.com/office/drawing/2014/main" xmlns="" id="{24558935-E5BF-F646-A5ED-ACB11B7F05E0}"/>
              </a:ext>
            </a:extLst>
          </p:cNvPr>
          <p:cNvSpPr txBox="1">
            <a:spLocks/>
          </p:cNvSpPr>
          <p:nvPr/>
        </p:nvSpPr>
        <p:spPr>
          <a:xfrm>
            <a:off x="6333066" y="11849158"/>
            <a:ext cx="7005045" cy="820225"/>
          </a:xfrm>
          <a:prstGeom prst="rect">
            <a:avLst/>
          </a:prstGeom>
        </p:spPr>
        <p:txBody>
          <a:bodyPr vert="horz" wrap="square" lIns="91440" tIns="45720" rIns="91440" bIns="45720" rtlCol="0" anchor="ctr">
            <a:spAutoFit/>
          </a:bodyPr>
          <a:lstStyle>
            <a:lvl1pPr marL="0" indent="0" algn="ctr" defTabSz="1087636" rtl="0" eaLnBrk="1" latinLnBrk="0" hangingPunct="1">
              <a:lnSpc>
                <a:spcPct val="120000"/>
              </a:lnSpc>
              <a:spcBef>
                <a:spcPct val="20000"/>
              </a:spcBef>
              <a:buFont typeface="Arial"/>
              <a:buNone/>
              <a:defRPr sz="2400" kern="1200">
                <a:solidFill>
                  <a:schemeClr val="tx2"/>
                </a:solidFill>
                <a:latin typeface="Open Sans Light"/>
                <a:ea typeface="+mn-ea"/>
                <a:cs typeface="Open Sans Light"/>
              </a:defRPr>
            </a:lvl1pPr>
            <a:lvl2pPr marL="108763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2pPr>
            <a:lvl3pPr marL="2175271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3pPr>
            <a:lvl4pPr marL="3262912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4pPr>
            <a:lvl5pPr marL="4350546" indent="0" algn="ctr" defTabSz="1087636" rtl="0" eaLnBrk="1" latinLnBrk="0" hangingPunct="1">
              <a:lnSpc>
                <a:spcPct val="130000"/>
              </a:lnSpc>
              <a:spcBef>
                <a:spcPct val="20000"/>
              </a:spcBef>
              <a:buFont typeface="Arial"/>
              <a:buNone/>
              <a:defRPr sz="3200" kern="1200">
                <a:solidFill>
                  <a:schemeClr val="tx1">
                    <a:tint val="75000"/>
                  </a:schemeClr>
                </a:solidFill>
                <a:latin typeface="Open Sans"/>
                <a:ea typeface="+mn-ea"/>
                <a:cs typeface="Open Sans"/>
              </a:defRPr>
            </a:lvl5pPr>
            <a:lvl6pPr marL="5438184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6525820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7613455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8701091" indent="0" algn="ctr" defTabSz="1087636" rtl="0" eaLnBrk="1" latinLnBrk="0" hangingPunct="1">
              <a:spcBef>
                <a:spcPct val="20000"/>
              </a:spcBef>
              <a:buFont typeface="Arial"/>
              <a:buNone/>
              <a:defRPr sz="4800" kern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 algn="r">
              <a:lnSpc>
                <a:spcPts val="3000"/>
              </a:lnSpc>
            </a:pPr>
            <a:r>
              <a:rPr lang="en-US" sz="2000" dirty="0">
                <a:solidFill>
                  <a:schemeClr val="bg1"/>
                </a:solidFill>
                <a:latin typeface="Lato Light" panose="020F0502020204030203" pitchFamily="34" charset="0"/>
                <a:ea typeface="Lato Light" panose="020F0502020204030203" pitchFamily="34" charset="0"/>
                <a:cs typeface="Mukta ExtraLight" panose="020B0000000000000000" pitchFamily="34" charset="77"/>
              </a:rPr>
              <a:t>Private equity has successfully attracted the best and brightest in corporate America, including top performers from.</a:t>
            </a:r>
          </a:p>
        </p:txBody>
      </p:sp>
      <p:sp>
        <p:nvSpPr>
          <p:cNvPr id="30" name="TextBox 29">
            <a:extLst>
              <a:ext uri="{FF2B5EF4-FFF2-40B4-BE49-F238E27FC236}">
                <a16:creationId xmlns:a16="http://schemas.microsoft.com/office/drawing/2014/main" xmlns="" id="{01E95D34-AEE9-41AB-B413-94F13A5DD72A}"/>
              </a:ext>
            </a:extLst>
          </p:cNvPr>
          <p:cNvSpPr txBox="1"/>
          <p:nvPr/>
        </p:nvSpPr>
        <p:spPr>
          <a:xfrm>
            <a:off x="1722088" y="670402"/>
            <a:ext cx="20647617" cy="1569660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 algn="ctr"/>
            <a:r>
              <a:rPr lang="ru-RU" sz="96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Коэффициент </a:t>
            </a:r>
            <a:r>
              <a:rPr lang="ru-RU" sz="9600" b="1" dirty="0" err="1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Лосада</a:t>
            </a:r>
            <a:endParaRPr lang="ru-RU" sz="9600" b="1" dirty="0" smtClean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</p:txBody>
      </p:sp>
      <p:pic>
        <p:nvPicPr>
          <p:cNvPr id="2" name="Рисунок 1"/>
          <p:cNvPicPr>
            <a:picLocks noChangeAspect="1"/>
          </p:cNvPicPr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7291"/>
          <a:stretch/>
        </p:blipFill>
        <p:spPr>
          <a:xfrm>
            <a:off x="1722088" y="5133474"/>
            <a:ext cx="21165740" cy="568722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63899762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F:\фото школа\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81871"/>
            <a:ext cx="24377650" cy="13634129"/>
          </a:xfrm>
          <a:prstGeom prst="rect">
            <a:avLst/>
          </a:prstGeom>
          <a:noFill/>
        </p:spPr>
      </p:pic>
    </p:spTree>
    <p:extLst>
      <p:ext uri="{BB962C8B-B14F-4D97-AF65-F5344CB8AC3E}">
        <p14:creationId xmlns:p14="http://schemas.microsoft.com/office/powerpoint/2010/main" val="346148395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106905" y="216536"/>
            <a:ext cx="22148991" cy="4593017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softEdge rad="127000"/>
          </a:effectLst>
        </p:spPr>
        <p:txBody>
          <a:bodyPr wrap="square" anchor="ctr">
            <a:noAutofit/>
          </a:bodyPr>
          <a:lstStyle/>
          <a:p>
            <a:pPr>
              <a:buNone/>
            </a:pPr>
            <a:r>
              <a:rPr lang="ru-RU" sz="8000" b="1" dirty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Педагогический коллектив школы № 5.  1948 г.</a:t>
            </a:r>
          </a:p>
          <a:p>
            <a:endParaRPr lang="ru-RU" sz="72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Light" panose="020F0502020204030203" pitchFamily="34" charset="0"/>
            </a:endParaRPr>
          </a:p>
        </p:txBody>
      </p:sp>
      <p:pic>
        <p:nvPicPr>
          <p:cNvPr id="5" name="Picture 2" descr="F:\фото школа\001 (2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288758" y="4333445"/>
            <a:ext cx="13525015" cy="7879752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6" name="Содержимое 2"/>
          <p:cNvSpPr txBox="1">
            <a:spLocks/>
          </p:cNvSpPr>
          <p:nvPr/>
        </p:nvSpPr>
        <p:spPr>
          <a:xfrm>
            <a:off x="13944600" y="3942729"/>
            <a:ext cx="9845221" cy="6768215"/>
          </a:xfrm>
          <a:prstGeom prst="rect">
            <a:avLst/>
          </a:prstGeom>
        </p:spPr>
        <p:txBody>
          <a:bodyPr>
            <a:normAutofit/>
          </a:bodyPr>
          <a:lstStyle>
            <a:lvl1pPr marL="182834" indent="-182834" algn="l" defTabSz="1828343" rtl="0" eaLnBrk="1" latinLnBrk="0" hangingPunct="1">
              <a:lnSpc>
                <a:spcPct val="90000"/>
              </a:lnSpc>
              <a:spcBef>
                <a:spcPts val="2399"/>
              </a:spcBef>
              <a:spcAft>
                <a:spcPts val="400"/>
              </a:spcAft>
              <a:buClr>
                <a:schemeClr val="accent1"/>
              </a:buClr>
              <a:buSzPct val="100000"/>
              <a:buFont typeface="Calibri" panose="020F0502020204030204" pitchFamily="34" charset="0"/>
              <a:buChar char=" "/>
              <a:defRPr sz="399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1pPr>
            <a:lvl2pPr marL="767904" indent="-365669" algn="l" defTabSz="1828343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buFont typeface="Calibri" pitchFamily="34" charset="0"/>
              <a:buChar char="◦"/>
              <a:defRPr sz="359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2pPr>
            <a:lvl3pPr marL="1133573" indent="-365669" algn="l" defTabSz="1828343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buFont typeface="Calibri" pitchFamily="34" charset="0"/>
              <a:buChar char="◦"/>
              <a:defRPr sz="279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3pPr>
            <a:lvl4pPr marL="1499241" indent="-365669" algn="l" defTabSz="1828343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buFont typeface="Calibri" pitchFamily="34" charset="0"/>
              <a:buChar char="◦"/>
              <a:defRPr sz="279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4pPr>
            <a:lvl5pPr marL="1864910" indent="-365669" algn="l" defTabSz="1828343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buFont typeface="Calibri" pitchFamily="34" charset="0"/>
              <a:buChar char="◦"/>
              <a:defRPr sz="279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5pPr>
            <a:lvl6pPr marL="2199450" indent="-457086" algn="l" defTabSz="1828343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buFont typeface="Calibri" pitchFamily="34" charset="0"/>
              <a:buChar char="◦"/>
              <a:defRPr sz="279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6pPr>
            <a:lvl7pPr marL="2599350" indent="-457086" algn="l" defTabSz="1828343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buFont typeface="Calibri" pitchFamily="34" charset="0"/>
              <a:buChar char="◦"/>
              <a:defRPr sz="279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7pPr>
            <a:lvl8pPr marL="2999250" indent="-457086" algn="l" defTabSz="1828343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buFont typeface="Calibri" pitchFamily="34" charset="0"/>
              <a:buChar char="◦"/>
              <a:defRPr sz="279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8pPr>
            <a:lvl9pPr marL="3399150" indent="-457086" algn="l" defTabSz="1828343" rtl="0" eaLnBrk="1" latinLnBrk="0" hangingPunct="1">
              <a:lnSpc>
                <a:spcPct val="90000"/>
              </a:lnSpc>
              <a:spcBef>
                <a:spcPts val="400"/>
              </a:spcBef>
              <a:spcAft>
                <a:spcPts val="800"/>
              </a:spcAft>
              <a:buClr>
                <a:schemeClr val="accent1"/>
              </a:buClr>
              <a:buFont typeface="Calibri" pitchFamily="34" charset="0"/>
              <a:buChar char="◦"/>
              <a:defRPr sz="2799" kern="120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ea typeface="+mn-ea"/>
                <a:cs typeface="+mn-cs"/>
              </a:defRPr>
            </a:lvl9pPr>
          </a:lstStyle>
          <a:p>
            <a:pPr>
              <a:buFont typeface="Calibri" panose="020F0502020204030204" pitchFamily="34" charset="0"/>
              <a:buNone/>
            </a:pPr>
            <a:endParaRPr lang="ru-RU" sz="7400" b="1" dirty="0" smtClean="0"/>
          </a:p>
          <a:p>
            <a:pPr algn="ctr">
              <a:buFont typeface="Calibri" panose="020F0502020204030204" pitchFamily="34" charset="0"/>
              <a:buNone/>
            </a:pPr>
            <a:r>
              <a:rPr lang="ru-RU" sz="5400" b="1" dirty="0" smtClean="0"/>
              <a:t>Хаустов Михаил Захарович;</a:t>
            </a:r>
          </a:p>
          <a:p>
            <a:pPr algn="ctr">
              <a:buFont typeface="Calibri" panose="020F0502020204030204" pitchFamily="34" charset="0"/>
              <a:buNone/>
            </a:pPr>
            <a:r>
              <a:rPr lang="ru-RU" sz="5400" b="1" dirty="0" smtClean="0"/>
              <a:t>Иванов Иван Дмитриевич;</a:t>
            </a:r>
          </a:p>
          <a:p>
            <a:pPr algn="ctr">
              <a:buFont typeface="Calibri" panose="020F0502020204030204" pitchFamily="34" charset="0"/>
              <a:buNone/>
            </a:pPr>
            <a:r>
              <a:rPr lang="ru-RU" sz="5400" b="1" dirty="0" err="1" smtClean="0"/>
              <a:t>Деденев</a:t>
            </a:r>
            <a:r>
              <a:rPr lang="ru-RU" sz="5400" b="1" dirty="0" smtClean="0"/>
              <a:t> Филипп </a:t>
            </a:r>
            <a:r>
              <a:rPr lang="ru-RU" sz="5400" b="1" dirty="0" err="1" smtClean="0"/>
              <a:t>Адрианович</a:t>
            </a:r>
            <a:r>
              <a:rPr lang="ru-RU" sz="5400" b="1" dirty="0" smtClean="0"/>
              <a:t>;</a:t>
            </a:r>
          </a:p>
          <a:p>
            <a:pPr algn="ctr">
              <a:buFont typeface="Calibri" panose="020F0502020204030204" pitchFamily="34" charset="0"/>
              <a:buNone/>
            </a:pPr>
            <a:r>
              <a:rPr lang="ru-RU" sz="5400" b="1" dirty="0" err="1" smtClean="0"/>
              <a:t>Клубкова</a:t>
            </a:r>
            <a:r>
              <a:rPr lang="ru-RU" sz="5400" b="1" dirty="0" smtClean="0"/>
              <a:t> Фаина Васильевна</a:t>
            </a:r>
            <a:endParaRPr lang="ru-RU" sz="4000" b="1" u="sng" dirty="0" smtClean="0"/>
          </a:p>
          <a:p>
            <a:endParaRPr lang="ru-RU" u="sng" dirty="0"/>
          </a:p>
        </p:txBody>
      </p:sp>
    </p:spTree>
    <p:extLst>
      <p:ext uri="{BB962C8B-B14F-4D97-AF65-F5344CB8AC3E}">
        <p14:creationId xmlns:p14="http://schemas.microsoft.com/office/powerpoint/2010/main" val="1199205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Прямоугольник 1"/>
          <p:cNvSpPr/>
          <p:nvPr/>
        </p:nvSpPr>
        <p:spPr>
          <a:xfrm>
            <a:off x="1761219" y="-1096834"/>
            <a:ext cx="19086021" cy="4593017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softEdge rad="127000"/>
          </a:effectLst>
        </p:spPr>
        <p:txBody>
          <a:bodyPr wrap="square" anchor="ctr">
            <a:noAutofit/>
          </a:bodyPr>
          <a:lstStyle/>
          <a:p>
            <a:pPr algn="ctr"/>
            <a:r>
              <a:rPr lang="ru-RU" sz="8000" b="1" dirty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Средняя школа № 5    7 класс 1948 г.</a:t>
            </a:r>
          </a:p>
          <a:p>
            <a:endParaRPr lang="ru-RU" sz="72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Light" panose="020F0502020204030203" pitchFamily="34" charset="0"/>
            </a:endParaRPr>
          </a:p>
        </p:txBody>
      </p:sp>
      <p:pic>
        <p:nvPicPr>
          <p:cNvPr id="5" name="Picture 2" descr="F:\фото школа\2 001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3016441" y="1598054"/>
            <a:ext cx="17263645" cy="1083213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</p:spTree>
    <p:extLst>
      <p:ext uri="{BB962C8B-B14F-4D97-AF65-F5344CB8AC3E}">
        <p14:creationId xmlns:p14="http://schemas.microsoft.com/office/powerpoint/2010/main" val="79992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2" descr="F:\фото школа\001 (6).jpg"/>
          <p:cNvPicPr>
            <a:picLocks noChangeAspect="1" noChangeArrowheads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0" y="0"/>
            <a:ext cx="24377650" cy="13830632"/>
          </a:xfrm>
          <a:prstGeom prst="rect">
            <a:avLst/>
          </a:prstGeom>
          <a:noFill/>
        </p:spPr>
      </p:pic>
      <p:sp>
        <p:nvSpPr>
          <p:cNvPr id="2" name="Прямоугольник 1"/>
          <p:cNvSpPr/>
          <p:nvPr/>
        </p:nvSpPr>
        <p:spPr>
          <a:xfrm>
            <a:off x="721311" y="9857455"/>
            <a:ext cx="22935028" cy="4593017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softEdge rad="127000"/>
          </a:effectLst>
        </p:spPr>
        <p:txBody>
          <a:bodyPr wrap="square" anchor="ctr">
            <a:noAutofit/>
          </a:bodyPr>
          <a:lstStyle/>
          <a:p>
            <a:r>
              <a:rPr lang="ru-RU" sz="6600" b="1" dirty="0">
                <a:solidFill>
                  <a:srgbClr val="FFFF00"/>
                </a:solidFill>
              </a:rPr>
              <a:t>1 Апреля 1960 года </a:t>
            </a:r>
            <a:r>
              <a:rPr lang="ru-RU" sz="6600" b="1" dirty="0" err="1">
                <a:solidFill>
                  <a:srgbClr val="FFFF00"/>
                </a:solidFill>
              </a:rPr>
              <a:t>Орский</a:t>
            </a:r>
            <a:r>
              <a:rPr lang="ru-RU" sz="6600" b="1" dirty="0">
                <a:solidFill>
                  <a:srgbClr val="FFFF00"/>
                </a:solidFill>
              </a:rPr>
              <a:t> мясоконсервный комбинат </a:t>
            </a:r>
            <a:r>
              <a:rPr lang="ru-RU" sz="6600" b="1" dirty="0" smtClean="0">
                <a:solidFill>
                  <a:srgbClr val="FFFF00"/>
                </a:solidFill>
              </a:rPr>
              <a:t>закончил строительство здания школы </a:t>
            </a:r>
            <a:r>
              <a:rPr lang="ru-RU" sz="6600" b="1" dirty="0">
                <a:solidFill>
                  <a:srgbClr val="FFFF00"/>
                </a:solidFill>
              </a:rPr>
              <a:t>– первое в Советском </a:t>
            </a:r>
            <a:r>
              <a:rPr lang="ru-RU" sz="6600" b="1" dirty="0" smtClean="0">
                <a:solidFill>
                  <a:srgbClr val="FFFF00"/>
                </a:solidFill>
              </a:rPr>
              <a:t>районе четырех этажное здание школы.</a:t>
            </a:r>
            <a:endParaRPr lang="ru-RU" sz="6600" b="1" dirty="0">
              <a:solidFill>
                <a:srgbClr val="FFFF00"/>
              </a:solidFill>
            </a:endParaRPr>
          </a:p>
          <a:p>
            <a:endParaRPr lang="ru-RU" sz="72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FF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48223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Рисунок 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14594" y="3673643"/>
            <a:ext cx="17204417" cy="7741988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pic>
        <p:nvPicPr>
          <p:cNvPr id="4" name="Рисунок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6905" y="441124"/>
            <a:ext cx="8153327" cy="12177664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8742947" y="216537"/>
            <a:ext cx="14512949" cy="4018580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softEdge rad="127000"/>
          </a:effectLst>
        </p:spPr>
        <p:txBody>
          <a:bodyPr wrap="square" anchor="ctr">
            <a:noAutofit/>
          </a:bodyPr>
          <a:lstStyle/>
          <a:p>
            <a:pPr>
              <a:buNone/>
            </a:pPr>
            <a:r>
              <a:rPr lang="ru-RU" sz="8000" b="1" dirty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п</a:t>
            </a:r>
            <a:r>
              <a:rPr lang="ru-RU" sz="80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ер. Больничный д. 20</a:t>
            </a:r>
            <a:endParaRPr lang="ru-RU" sz="80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Times New Roman" panose="02020603050405020304" pitchFamily="18" charset="0"/>
            </a:endParaRPr>
          </a:p>
          <a:p>
            <a:endParaRPr lang="ru-RU" sz="72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60868893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5" name="Рисунок 4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12681" y="358479"/>
            <a:ext cx="22624833" cy="11886875"/>
          </a:xfrm>
          <a:prstGeom prst="rect">
            <a:avLst/>
          </a:prstGeom>
          <a:ln>
            <a:noFill/>
          </a:ln>
          <a:effectLst>
            <a:softEdge rad="112500"/>
          </a:effectLst>
        </p:spPr>
      </p:pic>
      <p:sp>
        <p:nvSpPr>
          <p:cNvPr id="7" name="Прямоугольник 6"/>
          <p:cNvSpPr/>
          <p:nvPr/>
        </p:nvSpPr>
        <p:spPr>
          <a:xfrm>
            <a:off x="1486472" y="358479"/>
            <a:ext cx="14512949" cy="4018580"/>
          </a:xfrm>
          <a:prstGeom prst="rect">
            <a:avLst/>
          </a:prstGeom>
          <a:effectLst>
            <a:glow rad="228600">
              <a:schemeClr val="accent5">
                <a:satMod val="175000"/>
                <a:alpha val="40000"/>
              </a:schemeClr>
            </a:glow>
            <a:softEdge rad="127000"/>
          </a:effectLst>
        </p:spPr>
        <p:txBody>
          <a:bodyPr wrap="square" anchor="ctr">
            <a:noAutofit/>
          </a:bodyPr>
          <a:lstStyle/>
          <a:p>
            <a:pPr>
              <a:buNone/>
            </a:pPr>
            <a:r>
              <a:rPr lang="ru-RU" sz="8000" b="1" dirty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п</a:t>
            </a:r>
            <a:r>
              <a:rPr lang="ru-RU" sz="8000" b="1" dirty="0" smtClean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ер. Больничный д. </a:t>
            </a:r>
            <a:r>
              <a:rPr lang="ru-RU" sz="8000" b="1" dirty="0">
                <a:ln w="0">
                  <a:solidFill>
                    <a:schemeClr val="tx1">
                      <a:lumMod val="95000"/>
                      <a:lumOff val="5000"/>
                    </a:schemeClr>
                  </a:solidFill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Times New Roman" panose="02020603050405020304" pitchFamily="18" charset="0"/>
              </a:rPr>
              <a:t>5</a:t>
            </a:r>
          </a:p>
          <a:p>
            <a:endParaRPr lang="ru-RU" sz="7200" b="1" dirty="0">
              <a:ln w="0">
                <a:solidFill>
                  <a:schemeClr val="tx1">
                    <a:lumMod val="95000"/>
                    <a:lumOff val="5000"/>
                  </a:schemeClr>
                </a:solidFill>
              </a:ln>
              <a:solidFill>
                <a:srgbClr val="FF000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Lato Light" panose="020F0502020204030203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92796902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2" fill="hold" grpId="0" nodeType="afterEffect">
                                  <p:stCondLst>
                                    <p:cond delay="10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" dur="125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/>
    </p:bldLst>
  </p:timing>
</p:sld>
</file>

<file path=ppt/theme/theme1.xml><?xml version="1.0" encoding="utf-8"?>
<a:theme xmlns:a="http://schemas.openxmlformats.org/drawingml/2006/main" name="Ретро">
  <a:themeElements>
    <a:clrScheme name="Ретро">
      <a:dk1>
        <a:srgbClr val="000000"/>
      </a:dk1>
      <a:lt1>
        <a:sysClr val="window" lastClr="FFFFFF"/>
      </a:lt1>
      <a:dk2>
        <a:srgbClr val="637052"/>
      </a:dk2>
      <a:lt2>
        <a:srgbClr val="CCDDEA"/>
      </a:lt2>
      <a:accent1>
        <a:srgbClr val="E48312"/>
      </a:accent1>
      <a:accent2>
        <a:srgbClr val="BD582C"/>
      </a:accent2>
      <a:accent3>
        <a:srgbClr val="865640"/>
      </a:accent3>
      <a:accent4>
        <a:srgbClr val="9B8357"/>
      </a:accent4>
      <a:accent5>
        <a:srgbClr val="C2BC80"/>
      </a:accent5>
      <a:accent6>
        <a:srgbClr val="94A088"/>
      </a:accent6>
      <a:hlink>
        <a:srgbClr val="2998E3"/>
      </a:hlink>
      <a:folHlink>
        <a:srgbClr val="8C8C8C"/>
      </a:folHlink>
    </a:clrScheme>
    <a:fontScheme name="Ретро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Ретро">
      <a:fillStyleLst>
        <a:solidFill>
          <a:schemeClr val="phClr"/>
        </a:solidFill>
        <a:gradFill rotWithShape="1">
          <a:gsLst>
            <a:gs pos="0">
              <a:schemeClr val="phClr">
                <a:tint val="65000"/>
                <a:shade val="92000"/>
                <a:satMod val="130000"/>
              </a:schemeClr>
            </a:gs>
            <a:gs pos="45000">
              <a:schemeClr val="phClr">
                <a:tint val="60000"/>
                <a:shade val="99000"/>
                <a:satMod val="120000"/>
              </a:schemeClr>
            </a:gs>
            <a:gs pos="100000">
              <a:schemeClr val="phClr">
                <a:tint val="55000"/>
                <a:satMod val="140000"/>
              </a:schemeClr>
            </a:gs>
          </a:gsLst>
          <a:path path="circle">
            <a:fillToRect l="100000" t="100000" r="100000" b="100000"/>
          </a:path>
        </a:gradFill>
        <a:gradFill rotWithShape="1">
          <a:gsLst>
            <a:gs pos="0">
              <a:schemeClr val="phClr">
                <a:shade val="85000"/>
                <a:satMod val="130000"/>
              </a:schemeClr>
            </a:gs>
            <a:gs pos="34000">
              <a:schemeClr val="phClr">
                <a:shade val="87000"/>
                <a:satMod val="125000"/>
              </a:schemeClr>
            </a:gs>
            <a:gs pos="70000">
              <a:schemeClr val="phClr">
                <a:tint val="100000"/>
                <a:shade val="90000"/>
                <a:satMod val="130000"/>
              </a:schemeClr>
            </a:gs>
            <a:gs pos="100000">
              <a:schemeClr val="phClr">
                <a:tint val="100000"/>
                <a:shade val="100000"/>
                <a:satMod val="110000"/>
              </a:schemeClr>
            </a:gs>
          </a:gsLst>
          <a:path path="circle">
            <a:fillToRect l="100000" t="100000" r="100000" b="100000"/>
          </a:path>
        </a:gradFill>
      </a:fillStyleLst>
      <a:lnStyleLst>
        <a:ln w="12700" cap="flat" cmpd="sng" algn="ctr">
          <a:solidFill>
            <a:schemeClr val="phClr"/>
          </a:solidFill>
          <a:prstDash val="solid"/>
        </a:ln>
        <a:ln w="15875" cap="flat" cmpd="sng" algn="ctr">
          <a:solidFill>
            <a:schemeClr val="phClr"/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2700000" algn="br" rotWithShape="0">
              <a:srgbClr val="000000">
                <a:alpha val="60000"/>
              </a:srgbClr>
            </a:outerShdw>
          </a:effectLst>
        </a:effectStyle>
        <a:effectStyle>
          <a:effectLst>
            <a:outerShdw blurRad="44450" dist="25400" dir="2700000" algn="br" rotWithShape="0">
              <a:srgbClr val="000000">
                <a:alpha val="60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9800000"/>
            </a:lightRig>
          </a:scene3d>
          <a:sp3d prstMaterial="flat">
            <a:bevelT w="25400" h="31750"/>
          </a:sp3d>
        </a:effectStyle>
      </a:effectStyleLst>
      <a:bgFillStyleLst>
        <a:solidFill>
          <a:schemeClr val="phClr"/>
        </a:solidFill>
        <a:solidFill>
          <a:schemeClr val="phClr">
            <a:tint val="90000"/>
            <a:shade val="97000"/>
            <a:satMod val="130000"/>
          </a:schemeClr>
        </a:solidFill>
        <a:gradFill rotWithShape="1">
          <a:gsLst>
            <a:gs pos="0">
              <a:schemeClr val="phClr">
                <a:tint val="96000"/>
                <a:shade val="99000"/>
                <a:satMod val="140000"/>
              </a:schemeClr>
            </a:gs>
            <a:gs pos="65000">
              <a:schemeClr val="phClr">
                <a:tint val="100000"/>
                <a:shade val="80000"/>
                <a:satMod val="130000"/>
              </a:schemeClr>
            </a:gs>
            <a:gs pos="100000">
              <a:schemeClr val="phClr">
                <a:tint val="100000"/>
                <a:shade val="48000"/>
                <a:satMod val="120000"/>
              </a:schemeClr>
            </a:gs>
          </a:gsLst>
          <a:lin ang="162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Retrospect" id="{5F128B03-DCCA-4EEB-AB3B-CF2899314A46}" vid="{3F1AAB62-24C6-49D2-8E01-B56FAC9A3DCD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3.xml><?xml version="1.0" encoding="utf-8"?>
<a:theme xmlns:a="http://schemas.openxmlformats.org/drawingml/2006/main" name="Тема Office">
  <a:themeElements>
    <a:clrScheme name="Стандартная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Стандартная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Стандартная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Override1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ppt/theme/themeOverride2.xml><?xml version="1.0" encoding="utf-8"?>
<a:themeOverride xmlns:a="http://schemas.openxmlformats.org/drawingml/2006/main">
  <a:clrScheme name="Стандартная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  <a:fontScheme name="Стандартная">
    <a:majorFont>
      <a:latin typeface="Calibri Light" panose="020F03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Times New Roman"/>
      <a:font script="Hebr" typeface="Times New Roman"/>
      <a:font script="Thai" typeface="Tahoma"/>
      <a:font script="Ethi" typeface="Nyala"/>
      <a:font script="Beng" typeface="Vrinda"/>
      <a:font script="Gujr" typeface="Shruti"/>
      <a:font script="Khmr" typeface="MoolBoran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Times New Roman"/>
      <a:font script="Uigh" typeface="Microsoft Uighur"/>
      <a:font script="Geor" typeface="Sylfaen"/>
    </a:majorFont>
    <a:minorFont>
      <a:latin typeface="Calibri" panose="020F0502020204030204"/>
      <a:ea typeface=""/>
      <a:cs typeface=""/>
      <a:font script="Jpan" typeface="ＭＳ Ｐゴシック"/>
      <a:font script="Hang" typeface="맑은 고딕"/>
      <a:font script="Hans" typeface="宋体"/>
      <a:font script="Hant" typeface="新細明體"/>
      <a:font script="Arab" typeface="Arial"/>
      <a:font script="Hebr" typeface="Arial"/>
      <a:font script="Thai" typeface="Tahoma"/>
      <a:font script="Ethi" typeface="Nyala"/>
      <a:font script="Beng" typeface="Vrinda"/>
      <a:font script="Gujr" typeface="Shruti"/>
      <a:font script="Khmr" typeface="DaunPenh"/>
      <a:font script="Knda" typeface="Tunga"/>
      <a:font script="Guru" typeface="Raavi"/>
      <a:font script="Cans" typeface="Euphemia"/>
      <a:font script="Cher" typeface="Plantagenet Cherokee"/>
      <a:font script="Yiii" typeface="Microsoft Yi Baiti"/>
      <a:font script="Tibt" typeface="Microsoft Himalaya"/>
      <a:font script="Thaa" typeface="MV Boli"/>
      <a:font script="Deva" typeface="Mangal"/>
      <a:font script="Telu" typeface="Gautami"/>
      <a:font script="Taml" typeface="Latha"/>
      <a:font script="Syrc" typeface="Estrangelo Edessa"/>
      <a:font script="Orya" typeface="Kalinga"/>
      <a:font script="Mlym" typeface="Kartika"/>
      <a:font script="Laoo" typeface="DokChampa"/>
      <a:font script="Sinh" typeface="Iskoola Pota"/>
      <a:font script="Mong" typeface="Mongolian Baiti"/>
      <a:font script="Viet" typeface="Arial"/>
      <a:font script="Uigh" typeface="Microsoft Uighur"/>
      <a:font script="Geor" typeface="Sylfaen"/>
    </a:minorFont>
  </a:fontScheme>
  <a:fmtScheme name="Стандартная">
    <a:fillStyleLst>
      <a:solidFill>
        <a:schemeClr val="phClr"/>
      </a:solidFill>
      <a:gradFill rotWithShape="1">
        <a:gsLst>
          <a:gs pos="0">
            <a:schemeClr val="phClr">
              <a:lumMod val="110000"/>
              <a:satMod val="105000"/>
              <a:tint val="67000"/>
            </a:schemeClr>
          </a:gs>
          <a:gs pos="50000">
            <a:schemeClr val="phClr">
              <a:lumMod val="105000"/>
              <a:satMod val="103000"/>
              <a:tint val="73000"/>
            </a:schemeClr>
          </a:gs>
          <a:gs pos="100000">
            <a:schemeClr val="phClr">
              <a:lumMod val="105000"/>
              <a:satMod val="109000"/>
              <a:tint val="81000"/>
            </a:schemeClr>
          </a:gs>
        </a:gsLst>
        <a:lin ang="5400000" scaled="0"/>
      </a:gradFill>
      <a:gradFill rotWithShape="1">
        <a:gsLst>
          <a:gs pos="0">
            <a:schemeClr val="phClr">
              <a:satMod val="103000"/>
              <a:lumMod val="102000"/>
              <a:tint val="94000"/>
            </a:schemeClr>
          </a:gs>
          <a:gs pos="50000">
            <a:schemeClr val="phClr">
              <a:satMod val="110000"/>
              <a:lumMod val="100000"/>
              <a:shade val="100000"/>
            </a:schemeClr>
          </a:gs>
          <a:gs pos="100000">
            <a:schemeClr val="phClr">
              <a:lumMod val="99000"/>
              <a:satMod val="120000"/>
              <a:shade val="78000"/>
            </a:schemeClr>
          </a:gs>
        </a:gsLst>
        <a:lin ang="5400000" scaled="0"/>
      </a:gradFill>
    </a:fillStyleLst>
    <a:lnStyleLst>
      <a:ln w="6350" cap="flat" cmpd="sng" algn="ctr">
        <a:solidFill>
          <a:schemeClr val="phClr"/>
        </a:solidFill>
        <a:prstDash val="solid"/>
        <a:miter lim="800000"/>
      </a:ln>
      <a:ln w="12700" cap="flat" cmpd="sng" algn="ctr">
        <a:solidFill>
          <a:schemeClr val="phClr"/>
        </a:solidFill>
        <a:prstDash val="solid"/>
        <a:miter lim="800000"/>
      </a:ln>
      <a:ln w="19050" cap="flat" cmpd="sng" algn="ctr">
        <a:solidFill>
          <a:schemeClr val="phClr"/>
        </a:solidFill>
        <a:prstDash val="solid"/>
        <a:miter lim="800000"/>
      </a:ln>
    </a:lnStyleLst>
    <a:effectStyleLst>
      <a:effectStyle>
        <a:effectLst/>
      </a:effectStyle>
      <a:effectStyle>
        <a:effectLst/>
      </a:effectStyle>
      <a:effectStyle>
        <a:effectLst>
          <a:outerShdw blurRad="57150" dist="19050" dir="5400000" algn="ctr" rotWithShape="0">
            <a:srgbClr val="000000">
              <a:alpha val="63000"/>
            </a:srgbClr>
          </a:outerShdw>
        </a:effectLst>
      </a:effectStyle>
    </a:effectStyleLst>
    <a:bgFillStyleLst>
      <a:solidFill>
        <a:schemeClr val="phClr"/>
      </a:solidFill>
      <a:solidFill>
        <a:schemeClr val="phClr">
          <a:tint val="95000"/>
          <a:satMod val="170000"/>
        </a:schemeClr>
      </a:solidFill>
      <a:gradFill rotWithShape="1">
        <a:gsLst>
          <a:gs pos="0">
            <a:schemeClr val="phClr">
              <a:tint val="93000"/>
              <a:satMod val="150000"/>
              <a:shade val="98000"/>
              <a:lumMod val="102000"/>
            </a:schemeClr>
          </a:gs>
          <a:gs pos="50000">
            <a:schemeClr val="phClr">
              <a:tint val="98000"/>
              <a:satMod val="130000"/>
              <a:shade val="90000"/>
              <a:lumMod val="103000"/>
            </a:schemeClr>
          </a:gs>
          <a:gs pos="100000">
            <a:schemeClr val="phClr">
              <a:shade val="63000"/>
              <a:satMod val="120000"/>
            </a:schemeClr>
          </a:gs>
        </a:gsLst>
        <a:lin ang="5400000" scaled="0"/>
      </a:gradFill>
    </a:bgFillStyleLst>
  </a:fmt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>Retrospect</Template>
  <TotalTime>98604</TotalTime>
  <Words>1290</Words>
  <Application>Microsoft Office PowerPoint</Application>
  <PresentationFormat>Произвольный</PresentationFormat>
  <Paragraphs>189</Paragraphs>
  <Slides>32</Slides>
  <Notes>32</Notes>
  <HiddenSlides>0</HiddenSlides>
  <MMClips>0</MMClips>
  <ScaleCrop>false</ScaleCrop>
  <HeadingPairs>
    <vt:vector size="8" baseType="variant">
      <vt:variant>
        <vt:lpstr>Использованные шрифты</vt:lpstr>
      </vt:variant>
      <vt:variant>
        <vt:i4>8</vt:i4>
      </vt:variant>
      <vt:variant>
        <vt:lpstr>Тема</vt:lpstr>
      </vt:variant>
      <vt:variant>
        <vt:i4>1</vt:i4>
      </vt:variant>
      <vt:variant>
        <vt:lpstr>Внедренные серверы OLE</vt:lpstr>
      </vt:variant>
      <vt:variant>
        <vt:i4>1</vt:i4>
      </vt:variant>
      <vt:variant>
        <vt:lpstr>Заголовки слайдов</vt:lpstr>
      </vt:variant>
      <vt:variant>
        <vt:i4>32</vt:i4>
      </vt:variant>
    </vt:vector>
  </HeadingPairs>
  <TitlesOfParts>
    <vt:vector size="42" baseType="lpstr">
      <vt:lpstr>Arial</vt:lpstr>
      <vt:lpstr>Calibri</vt:lpstr>
      <vt:lpstr>Calibri Light</vt:lpstr>
      <vt:lpstr>Lato Light</vt:lpstr>
      <vt:lpstr>Mukta ExtraLight</vt:lpstr>
      <vt:lpstr>Poppins</vt:lpstr>
      <vt:lpstr>Poppins Medium</vt:lpstr>
      <vt:lpstr>Times New Roman</vt:lpstr>
      <vt:lpstr>Ретро</vt:lpstr>
      <vt:lpstr>Acrobat Document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subject/>
  <dc:creator>Директор</dc:creator>
  <cp:keywords/>
  <dc:description/>
  <cp:lastModifiedBy>Пользователь</cp:lastModifiedBy>
  <cp:revision>15461</cp:revision>
  <cp:lastPrinted>2024-12-17T10:48:52Z</cp:lastPrinted>
  <dcterms:created xsi:type="dcterms:W3CDTF">2014-11-12T21:47:38Z</dcterms:created>
  <dcterms:modified xsi:type="dcterms:W3CDTF">2024-12-18T04:10:07Z</dcterms:modified>
  <cp:category/>
</cp:coreProperties>
</file>