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7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012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702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118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407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3238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182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010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369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140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90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862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471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985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483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106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993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91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19672" y="476672"/>
            <a:ext cx="7202760" cy="1656184"/>
          </a:xfrm>
        </p:spPr>
        <p:txBody>
          <a:bodyPr>
            <a:noAutofit/>
          </a:bodyPr>
          <a:lstStyle/>
          <a:p>
            <a:pPr algn="ctr">
              <a:spcAft>
                <a:spcPts val="0"/>
              </a:spcAft>
            </a:pPr>
            <a:r>
              <a:rPr lang="ru-RU" sz="32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Психологический климат в педагогическом коллективе,</a:t>
            </a:r>
            <a:r>
              <a:rPr lang="ru-RU" sz="32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как основа успешной реализации программы развития ДОУ.</a:t>
            </a:r>
            <a:br>
              <a:rPr lang="ru-RU" sz="32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3200" i="1" u="sng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848205" y="2996952"/>
            <a:ext cx="6591985" cy="3777622"/>
          </a:xfrm>
        </p:spPr>
        <p:txBody>
          <a:bodyPr/>
          <a:lstStyle/>
          <a:p>
            <a:pPr marL="318770" indent="131445"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сегодняшний день проблема создания в коллективе благоприятного психологического климата является одной из самых основных в современной системе образования. От того, как будут складываться отношения внутри ДОУ, во многом будет зависеть качество образовательной деятельности,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удовлетворенность детей родителей и социума; обновление методической и материально-технической базы учреждения; повышение качества сервисного обслуживания здания и территории Учреждения;  других целей и задач программы развития ДОУ.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0206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548680"/>
            <a:ext cx="6600451" cy="2262781"/>
          </a:xfrm>
        </p:spPr>
        <p:txBody>
          <a:bodyPr/>
          <a:lstStyle/>
          <a:p>
            <a:pPr algn="ctr"/>
            <a:r>
              <a:rPr lang="ru-RU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1363740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Роль психологического климата для эффективной работы всего учреждения.</a:t>
            </a:r>
            <a:endParaRPr lang="ru-RU" b="1" i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2708920"/>
            <a:ext cx="6591985" cy="3777622"/>
          </a:xfrm>
        </p:spPr>
        <p:txBody>
          <a:bodyPr/>
          <a:lstStyle/>
          <a:p>
            <a:pPr marL="318770" indent="13144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Ф.Б. Ольшанский - «как в одном климате растение может зачахнуть, а в другом - пышно расцвести, человек может испытывать внутреннюю удовлетворенность и быть хорошим работником в одном коллективе и совершенно зачахнуть в другом».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18770" indent="131445"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настоящее время никто не может поспорить с тем, что позитивный и устойчивый психологический климат является мощным двигателем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4925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39424"/>
            <a:ext cx="6589199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психологического климата педагогического коллектива.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628800"/>
            <a:ext cx="7704855" cy="5040560"/>
          </a:xfrm>
        </p:spPr>
        <p:txBody>
          <a:bodyPr>
            <a:normAutofit fontScale="92500" lnSpcReduction="20000"/>
          </a:bodyPr>
          <a:lstStyle/>
          <a:p>
            <a:pPr lvl="0" algn="just">
              <a:buFont typeface="Symbol" panose="05050102010706020507" pitchFamily="18" charset="2"/>
              <a:buChar char=""/>
            </a:pPr>
            <a:r>
              <a:rPr lang="ru-RU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психологическая совместимость коллектива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(способность к совместной деятельности), ведь позиция каждого педагога в работе учреждения оказывает влияние на настроение всего педагогического коллектива.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управление коллективом,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Font typeface="Symbol" panose="05050102010706020507" pitchFamily="18" charset="2"/>
              <a:buChar char=""/>
            </a:pPr>
            <a:r>
              <a:rPr lang="ru-RU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оплаты труда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(поощрения за результаты и качество работы), Материальное стимулирование мобилизует педагогов: а именно – Почетные грамоты всех уровней дипломами за успехи в профессиональной деятельности, а также юбиляров, награждение педагогов к профессиональному празднику Каждый труд не остается незамеченным.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организация совместной деятельности,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Font typeface="Symbol" panose="05050102010706020507" pitchFamily="18" charset="2"/>
              <a:buChar char=""/>
            </a:pPr>
            <a:r>
              <a:rPr lang="ru-RU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удовлетворенность работой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она определяет эмоциональные состояния людей, их привязанность к месту работы. В свою очередь от этого зависит их организационная сплоченность - готовность к продолжению деятельности в своем образовательном учреждении.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 выполняемой деятельности,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условия труда и оборудование рабочих мест,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 коммуникаций и информированность коллектива, совместная деятельность.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8220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1667" y="618676"/>
            <a:ext cx="6589199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состав</a:t>
            </a:r>
            <a:br>
              <a:rPr lang="ru-RU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МДОАУ «Детский сад № 48 «Гномик» г. Орска»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2791273"/>
            <a:ext cx="6591985" cy="4334323"/>
          </a:xfrm>
        </p:spPr>
        <p:txBody>
          <a:bodyPr/>
          <a:lstStyle/>
          <a:p>
            <a:pPr marL="318770" indent="131445" algn="just"/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18770" indent="13144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нашем детском саду педагогический коллектив состоит из 9 педагогов (4 воспитателя и. 2 специалиста, 3 младших воспитателя имеют педагогическое образование, они охотно вовлекаются в педагогический и творческий процесс).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18770" indent="13144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Возрастная характеристика: от 30 лет до 55 лет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18770" indent="13144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Одной из положительных характеристик нашего коллектива является стабильность и отсутствие необоснованных больничных листов.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7074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260648"/>
            <a:ext cx="6589199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Управленческая деятельность руководителя включает в себя создание психолого-педагогических условий,</a:t>
            </a:r>
            <a:endParaRPr lang="ru-RU" b="1" i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7704" y="2420888"/>
            <a:ext cx="6591985" cy="3777622"/>
          </a:xfrm>
        </p:spPr>
        <p:txBody>
          <a:bodyPr>
            <a:normAutofit/>
          </a:bodyPr>
          <a:lstStyle/>
          <a:p>
            <a:pPr marL="318770" indent="13144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Работа наставников с молодыми педагогами</a:t>
            </a:r>
          </a:p>
          <a:p>
            <a:pPr marL="318770" indent="13144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Поддержка позитивных традиций нашего коллектива</a:t>
            </a:r>
          </a:p>
          <a:p>
            <a:pPr marL="318770" indent="13144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Неформальные встречи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18770" indent="13144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Встречи по интересам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18770" indent="13144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Поздравление с памятными датами</a:t>
            </a:r>
          </a:p>
          <a:p>
            <a:pPr marL="318770" indent="13144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поздравительная лотерея</a:t>
            </a:r>
          </a:p>
          <a:p>
            <a:pPr marL="318770" indent="13144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музыкальная пауза и игры в «Тайного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Санту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marL="318770" indent="13144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профсоюзная материальная помощь.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7101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Мотивы и мотивация педагогического коллектива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18770" indent="13144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руководителю, важно знать потребности и мотивы своих сотрудников, уметь найти слова благодарности, поддержки, позитивной оценки, быть искренне заинтересованной в общении с подчиненными выяснять то, что их заботит и не позволяет им работать с полной отдачей – именно такие действия, способствуют установлению взаимного уважения друг к другу, понимания между руководителем и подчиненными, а также становлению креативного отношения к профессиональной деятельности.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Создание психологического климата - это сложная и трудоемкая работа, но очень благодарная. Коллектив с благоприятным микроклиматом всегда будет успешным, а значит наши дети будут лучше воспитаны, больше получат навыков и умений.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1695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выполнения программы развития на 2022-2024гг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18770" indent="13144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 счет внебюджетных средств, заработанных от дополнительного образования были приобретены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цветной принтер для оформления здания и создание развивающей среды 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мультимедийное оборудование для музыкального зала. 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Тепловая завеса в фойе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Благодаря благотворительным фондом обеспечили групповые ячейки современными телевизорами. 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5737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1124744"/>
            <a:ext cx="6591985" cy="4464496"/>
          </a:xfrm>
        </p:spPr>
        <p:txBody>
          <a:bodyPr>
            <a:normAutofit/>
          </a:bodyPr>
          <a:lstStyle/>
          <a:p>
            <a:pPr marL="318770" indent="13144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 счет бюджетных средств был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выполнен ремонт фасада и внутренний косметический ремонт здания 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приобретены два компьютера,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заменили освещение в группах и коридоре первого этажа. 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18770" indent="13144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Оснастили кухню современным оборудованием таким как 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электроплита и духовой шкаф 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кухонный комбайн 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обновили кухонный инвентарь заменили доски и ножи на профессиональные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Обновили столовую посуду в группах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1597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476672"/>
            <a:ext cx="6591985" cy="5760640"/>
          </a:xfrm>
        </p:spPr>
        <p:txBody>
          <a:bodyPr>
            <a:normAutofit fontScale="77500" lnSpcReduction="20000"/>
          </a:bodyPr>
          <a:lstStyle/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Организовали и расширили перечень дополнительных услуг по запросам родителям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наши дети участвуют в открытых мероприятиях различного уровня также являются участниками победителями мероприятий всероссийского уровня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 также получают сертификаты дипломы грамоты. </a:t>
            </a: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Наши родители активно вовлечены во всестороннее развитие детей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Участвую в совместных проектах и конкурсах, изготовлению поделок к праздникам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постановках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флешмобов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танцев с мамами к 8 марта и папами к 23 февраля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повышаем их педагогическую компетентность через брошюры, памятки, тесты, анкеты, родительские уголки, родительские собрания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ведётся работа по снижению эмоционального напряжения среди родителей нашего района по приему воспитанников за счёт увеличения списочного состава групповых ячеек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созданы условия для адаптации детей с тяжелой степенью адаптации совместно с родителями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также можем похвастать отсутствием жалоб со стороны родителей.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86690" lvl="0" algn="just">
              <a:buFont typeface="Symbol" panose="05050102010706020507" pitchFamily="18" charset="2"/>
              <a:buChar char=""/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033326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</TotalTime>
  <Words>739</Words>
  <Application>Microsoft Office PowerPoint</Application>
  <PresentationFormat>Экран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Symbol</vt:lpstr>
      <vt:lpstr>Times New Roman</vt:lpstr>
      <vt:lpstr>Wingdings 3</vt:lpstr>
      <vt:lpstr>Легкий дым</vt:lpstr>
      <vt:lpstr>Психологический климат в педагогическом коллективе, как основа успешной реализации программы развития ДОУ. </vt:lpstr>
      <vt:lpstr>Роль психологического климата для эффективной работы всего учреждения.</vt:lpstr>
      <vt:lpstr>Формирование психологического климата педагогического коллектива.</vt:lpstr>
      <vt:lpstr>Педагогический состав МДОАУ «Детский сад № 48 «Гномик» г. Орска»</vt:lpstr>
      <vt:lpstr>Управленческая деятельность руководителя включает в себя создание психолого-педагогических условий,</vt:lpstr>
      <vt:lpstr>Мотивы и мотивация педагогического коллектива</vt:lpstr>
      <vt:lpstr>Итоги выполнения программы развития на 2022-2024гг</vt:lpstr>
      <vt:lpstr>Презентация PowerPoint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Психологический климат в педагогическом коллективе, как основа успешной реализации программы развития ДОУ.</dc:title>
  <dc:creator>John Doe 603</dc:creator>
  <cp:lastModifiedBy>User</cp:lastModifiedBy>
  <cp:revision>7</cp:revision>
  <dcterms:modified xsi:type="dcterms:W3CDTF">2024-11-18T19:15:22Z</dcterms:modified>
</cp:coreProperties>
</file>