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4" r:id="rId3"/>
    <p:sldId id="263" r:id="rId4"/>
    <p:sldId id="257" r:id="rId5"/>
    <p:sldId id="270" r:id="rId6"/>
    <p:sldId id="259" r:id="rId7"/>
    <p:sldId id="260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8" r:id="rId19"/>
    <p:sldId id="275" r:id="rId20"/>
    <p:sldId id="276" r:id="rId21"/>
    <p:sldId id="277" r:id="rId22"/>
    <p:sldId id="282" r:id="rId23"/>
    <p:sldId id="279" r:id="rId24"/>
    <p:sldId id="280" r:id="rId25"/>
    <p:sldId id="281" r:id="rId26"/>
    <p:sldId id="283" r:id="rId27"/>
    <p:sldId id="284" r:id="rId28"/>
    <p:sldId id="285" r:id="rId29"/>
    <p:sldId id="286" r:id="rId30"/>
    <p:sldId id="287" r:id="rId31"/>
    <p:sldId id="289" r:id="rId32"/>
    <p:sldId id="288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4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813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559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9750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278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63181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511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855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823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268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93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35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643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057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71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52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229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014FE-8971-440F-9877-AAF2D42474D7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0FF813A-CA36-43E9-B5EA-0D1A98FB34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95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4409" y="685800"/>
            <a:ext cx="8770204" cy="567103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0" i="0" dirty="0" smtClean="0">
                <a:solidFill>
                  <a:srgbClr val="222222"/>
                </a:solidFill>
                <a:effectLst/>
                <a:latin typeface="Monotype Corsiva" panose="03010101010201010101" pitchFamily="66" charset="0"/>
              </a:rPr>
              <a:t>Мониторинг формирования и оценки </a:t>
            </a:r>
          </a:p>
          <a:p>
            <a:pPr marL="0" indent="0" algn="ctr">
              <a:buNone/>
            </a:pPr>
            <a:r>
              <a:rPr lang="ru-RU" sz="4800" b="0" i="0" dirty="0" smtClean="0">
                <a:solidFill>
                  <a:srgbClr val="222222"/>
                </a:solidFill>
                <a:effectLst/>
                <a:latin typeface="Monotype Corsiva" panose="03010101010201010101" pitchFamily="66" charset="0"/>
              </a:rPr>
              <a:t>естественнонаучной грамотности</a:t>
            </a:r>
          </a:p>
          <a:p>
            <a:pPr marL="0" indent="0" algn="r">
              <a:buNone/>
            </a:pPr>
            <a:endParaRPr lang="ru-RU" dirty="0" smtClean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</a:t>
            </a:r>
          </a:p>
          <a:p>
            <a:pPr marL="0" indent="0" algn="r">
              <a:buNone/>
            </a:pP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МОАУ «СОШ №49 г. Орска»</a:t>
            </a:r>
          </a:p>
          <a:p>
            <a:pPr marL="0" indent="0" algn="r">
              <a:buNone/>
            </a:pPr>
            <a:r>
              <a:rPr lang="ru-RU" dirty="0" err="1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Шукимбаева</a:t>
            </a: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Нурсулу</a:t>
            </a:r>
            <a:r>
              <a:rPr lang="ru-RU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Абдисадыковна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35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7509437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4221" t="4391" r="5285" b="30272"/>
          <a:stretch/>
        </p:blipFill>
        <p:spPr bwMode="auto">
          <a:xfrm>
            <a:off x="2488222" y="536187"/>
            <a:ext cx="7869116" cy="52090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583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7527021" cy="12808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600"/>
            <a:ext cx="7530734" cy="37776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4221" t="4759" r="8682" b="22767"/>
          <a:stretch/>
        </p:blipFill>
        <p:spPr bwMode="auto">
          <a:xfrm>
            <a:off x="2589212" y="624110"/>
            <a:ext cx="7530734" cy="52871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8171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3911" t="5307" r="14448" b="20571"/>
          <a:stretch/>
        </p:blipFill>
        <p:spPr bwMode="auto">
          <a:xfrm>
            <a:off x="2592924" y="624110"/>
            <a:ext cx="8911687" cy="5287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777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3832" y="624110"/>
            <a:ext cx="68580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4220" t="4209" r="6109" b="10871"/>
          <a:stretch/>
        </p:blipFill>
        <p:spPr bwMode="auto">
          <a:xfrm>
            <a:off x="2592926" y="536187"/>
            <a:ext cx="7781997" cy="5287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3531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4118" t="4759" r="5902" b="4648"/>
          <a:stretch/>
        </p:blipFill>
        <p:spPr bwMode="auto">
          <a:xfrm>
            <a:off x="2497015" y="624110"/>
            <a:ext cx="9108831" cy="5287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283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7061028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751" t="4759" r="16095" b="4648"/>
          <a:stretch/>
        </p:blipFill>
        <p:spPr bwMode="auto">
          <a:xfrm>
            <a:off x="2592925" y="527540"/>
            <a:ext cx="7280837" cy="50467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99989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6970347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546" t="4392" r="16301" b="4648"/>
          <a:stretch/>
        </p:blipFill>
        <p:spPr bwMode="auto">
          <a:xfrm>
            <a:off x="2488223" y="624110"/>
            <a:ext cx="7174523" cy="5287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42743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7025932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546" t="4575" r="16197" b="6295"/>
          <a:stretch/>
        </p:blipFill>
        <p:spPr bwMode="auto">
          <a:xfrm>
            <a:off x="2505809" y="624110"/>
            <a:ext cx="7227276" cy="5287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67807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6876390" cy="128089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442" t="5125" r="16197" b="3734"/>
          <a:stretch/>
        </p:blipFill>
        <p:spPr bwMode="auto">
          <a:xfrm>
            <a:off x="2461846" y="518746"/>
            <a:ext cx="7104093" cy="53931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98850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6753298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545" t="4392" r="16095" b="5381"/>
          <a:stretch/>
        </p:blipFill>
        <p:spPr bwMode="auto">
          <a:xfrm>
            <a:off x="2453054" y="527538"/>
            <a:ext cx="7138366" cy="5384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70460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7192913" cy="12808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600"/>
            <a:ext cx="7196626" cy="37776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5340" t="4575" r="16301" b="5930"/>
          <a:stretch/>
        </p:blipFill>
        <p:spPr bwMode="auto">
          <a:xfrm>
            <a:off x="2477171" y="468783"/>
            <a:ext cx="7420708" cy="54424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790423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6788467" cy="128089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649" t="4027" r="16507" b="5015"/>
          <a:stretch/>
        </p:blipFill>
        <p:spPr bwMode="auto">
          <a:xfrm>
            <a:off x="2470639" y="527538"/>
            <a:ext cx="7081280" cy="5384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16565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6797260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751" t="4209" r="16302" b="6112"/>
          <a:stretch/>
        </p:blipFill>
        <p:spPr bwMode="auto">
          <a:xfrm>
            <a:off x="2426677" y="545123"/>
            <a:ext cx="7164825" cy="53667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47274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6867598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546" t="5125" r="16197" b="3734"/>
          <a:stretch/>
        </p:blipFill>
        <p:spPr bwMode="auto">
          <a:xfrm>
            <a:off x="2479432" y="553915"/>
            <a:ext cx="7082676" cy="53579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11840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6850013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751" t="4209" r="16302" b="5015"/>
          <a:stretch/>
        </p:blipFill>
        <p:spPr bwMode="auto">
          <a:xfrm>
            <a:off x="2514600" y="501162"/>
            <a:ext cx="7046151" cy="54106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924234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6559867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340" t="4392" r="16197" b="4648"/>
          <a:stretch/>
        </p:blipFill>
        <p:spPr bwMode="auto">
          <a:xfrm>
            <a:off x="2145184" y="366346"/>
            <a:ext cx="7236207" cy="49002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14015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6762090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339" t="5490" r="20625" b="6113"/>
          <a:stretch/>
        </p:blipFill>
        <p:spPr bwMode="auto">
          <a:xfrm>
            <a:off x="2435469" y="624110"/>
            <a:ext cx="7044347" cy="5287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5577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6981898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443" t="4392" r="16301" b="7760"/>
          <a:stretch/>
        </p:blipFill>
        <p:spPr bwMode="auto">
          <a:xfrm>
            <a:off x="2417886" y="624110"/>
            <a:ext cx="7238466" cy="5287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188165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6841221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546" t="4392" r="16301" b="5015"/>
          <a:stretch/>
        </p:blipFill>
        <p:spPr bwMode="auto">
          <a:xfrm>
            <a:off x="2523393" y="518746"/>
            <a:ext cx="7050074" cy="53931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780335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6850013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546" t="6223" r="16403" b="3917"/>
          <a:stretch/>
        </p:blipFill>
        <p:spPr bwMode="auto">
          <a:xfrm>
            <a:off x="2444262" y="536331"/>
            <a:ext cx="7146001" cy="53755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991198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7025860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443" t="8968" r="16095" b="4465"/>
          <a:stretch/>
        </p:blipFill>
        <p:spPr bwMode="auto">
          <a:xfrm>
            <a:off x="2488224" y="509954"/>
            <a:ext cx="7214734" cy="54018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22300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7395137" cy="13202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624110"/>
            <a:ext cx="7697789" cy="5287112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4117" t="4941" r="10021" b="12152"/>
          <a:stretch/>
        </p:blipFill>
        <p:spPr bwMode="auto">
          <a:xfrm>
            <a:off x="1907931" y="756137"/>
            <a:ext cx="8379070" cy="512745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074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6902767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442" t="7320" r="16197" b="4465"/>
          <a:stretch/>
        </p:blipFill>
        <p:spPr bwMode="auto">
          <a:xfrm>
            <a:off x="2470638" y="545123"/>
            <a:ext cx="7178855" cy="53667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92393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6850013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443" t="4209" r="16301" b="7210"/>
          <a:stretch/>
        </p:blipFill>
        <p:spPr bwMode="auto">
          <a:xfrm>
            <a:off x="2505808" y="518746"/>
            <a:ext cx="7128951" cy="53931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311583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Спасибо за внимание!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40057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7272044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443" t="4392" r="16301" b="4100"/>
          <a:stretch/>
        </p:blipFill>
        <p:spPr bwMode="auto">
          <a:xfrm>
            <a:off x="2592925" y="509810"/>
            <a:ext cx="7518229" cy="5548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78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7298421" cy="12808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600"/>
            <a:ext cx="7495565" cy="3777622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5855" t="5673" r="16301" b="3734"/>
          <a:stretch/>
        </p:blipFill>
        <p:spPr bwMode="auto">
          <a:xfrm>
            <a:off x="2589212" y="509954"/>
            <a:ext cx="7645034" cy="5486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0321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7588567" cy="128089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442" t="4392" r="16197" b="6113"/>
          <a:stretch/>
        </p:blipFill>
        <p:spPr bwMode="auto">
          <a:xfrm>
            <a:off x="2426678" y="501162"/>
            <a:ext cx="7930660" cy="55655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44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7289629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2925" y="624110"/>
            <a:ext cx="7694075" cy="530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96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736732" y="694591"/>
            <a:ext cx="6796454" cy="7913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5340" t="5125" r="16197" b="3917"/>
          <a:stretch/>
        </p:blipFill>
        <p:spPr bwMode="auto">
          <a:xfrm>
            <a:off x="3736732" y="624110"/>
            <a:ext cx="7033846" cy="5287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4992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7403929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4016" t="4941" r="4873" b="25513"/>
          <a:stretch/>
        </p:blipFill>
        <p:spPr bwMode="auto">
          <a:xfrm>
            <a:off x="2592926" y="624110"/>
            <a:ext cx="7606152" cy="52877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1982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105</TotalTime>
  <Words>24</Words>
  <Application>Microsoft Office PowerPoint</Application>
  <PresentationFormat>Широкоэкранный</PresentationFormat>
  <Paragraphs>7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Century Gothic</vt:lpstr>
      <vt:lpstr>Monotype Corsiva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</cp:revision>
  <dcterms:created xsi:type="dcterms:W3CDTF">2023-12-12T18:17:02Z</dcterms:created>
  <dcterms:modified xsi:type="dcterms:W3CDTF">2023-12-12T20:02:47Z</dcterms:modified>
</cp:coreProperties>
</file>