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76" r:id="rId4"/>
    <p:sldId id="259" r:id="rId5"/>
    <p:sldId id="274" r:id="rId6"/>
    <p:sldId id="261" r:id="rId7"/>
    <p:sldId id="263" r:id="rId8"/>
    <p:sldId id="270" r:id="rId9"/>
    <p:sldId id="271" r:id="rId10"/>
    <p:sldId id="277" r:id="rId11"/>
    <p:sldId id="27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0DF63-79A5-4775-A7C0-1FA73BB8D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09A25A-CCE8-4E86-AE58-FCA107BC521B}">
      <dgm:prSet phldrT="[Текст]" custT="1"/>
      <dgm:spPr/>
      <dgm:t>
        <a:bodyPr/>
        <a:lstStyle/>
        <a:p>
          <a:r>
            <a:rPr lang="ru-RU" sz="1800" dirty="0" smtClean="0"/>
            <a:t>Методический и педагогический совет  управления образования</a:t>
          </a:r>
          <a:endParaRPr lang="ru-RU" sz="1800" dirty="0"/>
        </a:p>
      </dgm:t>
    </dgm:pt>
    <dgm:pt modelId="{789C2313-84FB-4097-B9E1-5194D51ACB99}" type="parTrans" cxnId="{63243A0A-BDA2-45B5-B93A-1D57C7AE6FC2}">
      <dgm:prSet/>
      <dgm:spPr/>
      <dgm:t>
        <a:bodyPr/>
        <a:lstStyle/>
        <a:p>
          <a:endParaRPr lang="ru-RU"/>
        </a:p>
      </dgm:t>
    </dgm:pt>
    <dgm:pt modelId="{741C3B72-EA29-4568-8C1D-F71C4131DE52}" type="sibTrans" cxnId="{63243A0A-BDA2-45B5-B93A-1D57C7AE6FC2}">
      <dgm:prSet/>
      <dgm:spPr/>
      <dgm:t>
        <a:bodyPr/>
        <a:lstStyle/>
        <a:p>
          <a:endParaRPr lang="ru-RU"/>
        </a:p>
      </dgm:t>
    </dgm:pt>
    <dgm:pt modelId="{C3496F9A-3927-44B2-90EB-C948C989BD11}">
      <dgm:prSet phldrT="[Текст]" custT="1"/>
      <dgm:spPr/>
      <dgm:t>
        <a:bodyPr/>
        <a:lstStyle/>
        <a:p>
          <a:r>
            <a:rPr lang="ru-RU" sz="1600" dirty="0" smtClean="0"/>
            <a:t>Общественно-профессиональные объединения педагогов ОО, ДОУ, УДО (городские методические объединения</a:t>
          </a:r>
          <a:r>
            <a:rPr lang="ru-RU" sz="1300" dirty="0" smtClean="0"/>
            <a:t>). </a:t>
          </a:r>
          <a:r>
            <a:rPr lang="ru-RU" sz="1600" dirty="0" smtClean="0"/>
            <a:t>Курсы повышения квалификации</a:t>
          </a:r>
          <a:endParaRPr lang="ru-RU" sz="1600" dirty="0"/>
        </a:p>
      </dgm:t>
    </dgm:pt>
    <dgm:pt modelId="{7D38BEE4-6B26-4A87-A61B-36E32170C4D0}" type="parTrans" cxnId="{48BF6AD4-BD3D-44F1-87B6-343BBE6090D2}">
      <dgm:prSet/>
      <dgm:spPr/>
      <dgm:t>
        <a:bodyPr/>
        <a:lstStyle/>
        <a:p>
          <a:endParaRPr lang="ru-RU"/>
        </a:p>
      </dgm:t>
    </dgm:pt>
    <dgm:pt modelId="{20DF2F47-5638-4DBB-9305-CFCE714C7305}" type="sibTrans" cxnId="{48BF6AD4-BD3D-44F1-87B6-343BBE6090D2}">
      <dgm:prSet/>
      <dgm:spPr/>
      <dgm:t>
        <a:bodyPr/>
        <a:lstStyle/>
        <a:p>
          <a:endParaRPr lang="ru-RU"/>
        </a:p>
      </dgm:t>
    </dgm:pt>
    <dgm:pt modelId="{1651E4F5-247B-4E26-85C6-63D4E1945E5B}">
      <dgm:prSet phldrT="[Текст]" custT="1"/>
      <dgm:spPr/>
      <dgm:t>
        <a:bodyPr/>
        <a:lstStyle/>
        <a:p>
          <a:r>
            <a:rPr lang="ru-RU" sz="1600" dirty="0" smtClean="0"/>
            <a:t>Социально-значимые образовательные мероприятия: День знаний, День учителя, День дошкольного работника, августовские педсоветы, Дни науки, День молодежи</a:t>
          </a:r>
          <a:endParaRPr lang="ru-RU" sz="1600" dirty="0"/>
        </a:p>
      </dgm:t>
    </dgm:pt>
    <dgm:pt modelId="{48D36F14-EDF9-4711-AF9E-159BE21C4B74}" type="parTrans" cxnId="{551EF56E-0ED1-476E-AA57-65DB5FA3F585}">
      <dgm:prSet/>
      <dgm:spPr/>
      <dgm:t>
        <a:bodyPr/>
        <a:lstStyle/>
        <a:p>
          <a:endParaRPr lang="ru-RU"/>
        </a:p>
      </dgm:t>
    </dgm:pt>
    <dgm:pt modelId="{5809DDC3-0875-461E-B218-341FB4C56A5E}" type="sibTrans" cxnId="{551EF56E-0ED1-476E-AA57-65DB5FA3F585}">
      <dgm:prSet/>
      <dgm:spPr/>
      <dgm:t>
        <a:bodyPr/>
        <a:lstStyle/>
        <a:p>
          <a:endParaRPr lang="ru-RU"/>
        </a:p>
      </dgm:t>
    </dgm:pt>
    <dgm:pt modelId="{4BA7F124-CD97-4BDE-B859-0742F2D80E02}">
      <dgm:prSet custT="1"/>
      <dgm:spPr/>
      <dgm:t>
        <a:bodyPr/>
        <a:lstStyle/>
        <a:p>
          <a:r>
            <a:rPr lang="ru-RU" sz="1600" dirty="0" smtClean="0"/>
            <a:t>Муниципальные научно-практические конференции, семинары</a:t>
          </a:r>
          <a:endParaRPr lang="ru-RU" sz="1600" dirty="0"/>
        </a:p>
      </dgm:t>
    </dgm:pt>
    <dgm:pt modelId="{FC03F653-1248-45E5-8A5D-AD0E277EA9BC}" type="parTrans" cxnId="{7509299E-2C57-4A9A-81C0-259923FB1E5C}">
      <dgm:prSet/>
      <dgm:spPr/>
      <dgm:t>
        <a:bodyPr/>
        <a:lstStyle/>
        <a:p>
          <a:endParaRPr lang="ru-RU"/>
        </a:p>
      </dgm:t>
    </dgm:pt>
    <dgm:pt modelId="{2B96A362-7007-4751-A8D0-91E289C24D9B}" type="sibTrans" cxnId="{7509299E-2C57-4A9A-81C0-259923FB1E5C}">
      <dgm:prSet/>
      <dgm:spPr/>
      <dgm:t>
        <a:bodyPr/>
        <a:lstStyle/>
        <a:p>
          <a:endParaRPr lang="ru-RU"/>
        </a:p>
      </dgm:t>
    </dgm:pt>
    <dgm:pt modelId="{DD8AB6FF-C23D-4A19-9C14-3AF3DDABA5CB}">
      <dgm:prSet custT="1"/>
      <dgm:spPr/>
      <dgm:t>
        <a:bodyPr/>
        <a:lstStyle/>
        <a:p>
          <a:r>
            <a:rPr lang="ru-RU" sz="1600" dirty="0" smtClean="0"/>
            <a:t>Форум молодых педагогов в ДОЛ «Лесная сказка»</a:t>
          </a:r>
        </a:p>
        <a:p>
          <a:endParaRPr lang="ru-RU" sz="500" dirty="0"/>
        </a:p>
      </dgm:t>
    </dgm:pt>
    <dgm:pt modelId="{D07294F5-C8E1-4AB5-939A-2A98A7352B8F}" type="parTrans" cxnId="{06AFD47D-2D21-4F91-8CF9-254A6D9E0B4D}">
      <dgm:prSet/>
      <dgm:spPr/>
      <dgm:t>
        <a:bodyPr/>
        <a:lstStyle/>
        <a:p>
          <a:endParaRPr lang="ru-RU"/>
        </a:p>
      </dgm:t>
    </dgm:pt>
    <dgm:pt modelId="{F0EB21AD-473F-4981-803D-DD776D158FCF}" type="sibTrans" cxnId="{06AFD47D-2D21-4F91-8CF9-254A6D9E0B4D}">
      <dgm:prSet/>
      <dgm:spPr/>
      <dgm:t>
        <a:bodyPr/>
        <a:lstStyle/>
        <a:p>
          <a:endParaRPr lang="ru-RU"/>
        </a:p>
      </dgm:t>
    </dgm:pt>
    <dgm:pt modelId="{D10D598B-00DE-497F-9DEE-48D329A49F48}">
      <dgm:prSet custT="1"/>
      <dgm:spPr/>
      <dgm:t>
        <a:bodyPr/>
        <a:lstStyle/>
        <a:p>
          <a:r>
            <a:rPr lang="ru-RU" sz="1600" dirty="0" smtClean="0"/>
            <a:t>Конкурсы профессионального мастерства: «Мой первый урок», «Педагогический дебют» </a:t>
          </a:r>
          <a:endParaRPr lang="ru-RU" sz="1600" dirty="0"/>
        </a:p>
      </dgm:t>
    </dgm:pt>
    <dgm:pt modelId="{366320D5-9833-4D9A-BDAE-07C77296F801}" type="parTrans" cxnId="{FDD1010F-B3DD-4644-8F3A-C1A30D648284}">
      <dgm:prSet/>
      <dgm:spPr/>
      <dgm:t>
        <a:bodyPr/>
        <a:lstStyle/>
        <a:p>
          <a:endParaRPr lang="ru-RU"/>
        </a:p>
      </dgm:t>
    </dgm:pt>
    <dgm:pt modelId="{ECA5C5B8-4252-4570-8182-915EA1850352}" type="sibTrans" cxnId="{FDD1010F-B3DD-4644-8F3A-C1A30D648284}">
      <dgm:prSet/>
      <dgm:spPr/>
      <dgm:t>
        <a:bodyPr/>
        <a:lstStyle/>
        <a:p>
          <a:endParaRPr lang="ru-RU"/>
        </a:p>
      </dgm:t>
    </dgm:pt>
    <dgm:pt modelId="{68CEA035-8A60-4D60-8076-9B53D796B676}">
      <dgm:prSet custT="1"/>
      <dgm:spPr/>
      <dgm:t>
        <a:bodyPr/>
        <a:lstStyle/>
        <a:p>
          <a:r>
            <a:rPr lang="ru-RU" sz="1600" dirty="0" smtClean="0"/>
            <a:t>Активизация участия молодых педагогов в мероприятиях национального проекта «Образование»: проекты «Учитель будущего» (4 региональные </a:t>
          </a:r>
          <a:r>
            <a:rPr lang="ru-RU" sz="1600" dirty="0" err="1" smtClean="0"/>
            <a:t>стажировочные</a:t>
          </a:r>
          <a:r>
            <a:rPr lang="ru-RU" sz="1600" dirty="0" smtClean="0"/>
            <a:t> площадки),  «Цифровая образовательная среда», «Современная школа», ассоциации </a:t>
          </a:r>
          <a:r>
            <a:rPr lang="en-US" sz="1600" dirty="0" smtClean="0"/>
            <a:t>PRO</a:t>
          </a:r>
          <a:r>
            <a:rPr lang="ru-RU" sz="1600" dirty="0" smtClean="0"/>
            <a:t>-движение</a:t>
          </a:r>
          <a:endParaRPr lang="ru-RU" sz="1600" dirty="0"/>
        </a:p>
      </dgm:t>
    </dgm:pt>
    <dgm:pt modelId="{E3983DFB-BFA7-4453-871C-5102D4FAB2B7}" type="parTrans" cxnId="{6D75CB34-6852-4BEC-9EB0-5D1E3EDF432C}">
      <dgm:prSet/>
      <dgm:spPr/>
      <dgm:t>
        <a:bodyPr/>
        <a:lstStyle/>
        <a:p>
          <a:endParaRPr lang="ru-RU"/>
        </a:p>
      </dgm:t>
    </dgm:pt>
    <dgm:pt modelId="{9F978F8E-7D70-4C01-B8C2-F8A1BA61565A}" type="sibTrans" cxnId="{6D75CB34-6852-4BEC-9EB0-5D1E3EDF432C}">
      <dgm:prSet/>
      <dgm:spPr/>
      <dgm:t>
        <a:bodyPr/>
        <a:lstStyle/>
        <a:p>
          <a:endParaRPr lang="ru-RU"/>
        </a:p>
      </dgm:t>
    </dgm:pt>
    <dgm:pt modelId="{90713D86-2EA2-460B-BC13-F5DDF19C1CDB}" type="pres">
      <dgm:prSet presAssocID="{49C0DF63-79A5-4775-A7C0-1FA73BB8D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C976C5-FC52-49D4-8B68-300A3ED6E882}" type="pres">
      <dgm:prSet presAssocID="{D309A25A-CCE8-4E86-AE58-FCA107BC521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AC811-BC63-44D8-9C62-8E9132892739}" type="pres">
      <dgm:prSet presAssocID="{741C3B72-EA29-4568-8C1D-F71C4131DE52}" presName="spacer" presStyleCnt="0"/>
      <dgm:spPr/>
    </dgm:pt>
    <dgm:pt modelId="{875EAD40-5350-4978-A9BE-1ED62A0AB528}" type="pres">
      <dgm:prSet presAssocID="{C3496F9A-3927-44B2-90EB-C948C989BD1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E314C-0E57-4EC9-A67F-A65188A6507D}" type="pres">
      <dgm:prSet presAssocID="{20DF2F47-5638-4DBB-9305-CFCE714C7305}" presName="spacer" presStyleCnt="0"/>
      <dgm:spPr/>
    </dgm:pt>
    <dgm:pt modelId="{350174ED-ABA2-4910-984A-60085913D179}" type="pres">
      <dgm:prSet presAssocID="{68CEA035-8A60-4D60-8076-9B53D796B676}" presName="parentText" presStyleLbl="node1" presStyleIdx="2" presStyleCnt="7" custScaleY="130466" custLinFactNeighborX="-348" custLinFactNeighborY="-33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03598-C7D7-45D2-84F6-D6429E533490}" type="pres">
      <dgm:prSet presAssocID="{9F978F8E-7D70-4C01-B8C2-F8A1BA61565A}" presName="spacer" presStyleCnt="0"/>
      <dgm:spPr/>
    </dgm:pt>
    <dgm:pt modelId="{21CC02CC-069F-4938-A253-4A1ACF0BB3F1}" type="pres">
      <dgm:prSet presAssocID="{1651E4F5-247B-4E26-85C6-63D4E1945E5B}" presName="parentText" presStyleLbl="node1" presStyleIdx="3" presStyleCnt="7" custScaleY="102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00204-F89B-459F-B730-DB1C8AE01B5F}" type="pres">
      <dgm:prSet presAssocID="{5809DDC3-0875-461E-B218-341FB4C56A5E}" presName="spacer" presStyleCnt="0"/>
      <dgm:spPr/>
    </dgm:pt>
    <dgm:pt modelId="{B48B380D-8FF3-4C93-9704-40DF7EC028EF}" type="pres">
      <dgm:prSet presAssocID="{4BA7F124-CD97-4BDE-B859-0742F2D80E02}" presName="parentText" presStyleLbl="node1" presStyleIdx="4" presStyleCnt="7" custScaleY="83892" custLinFactNeighborX="520" custLinFactNeighborY="326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899F4-7EAE-4E4D-AA7F-3F4F4588AAF7}" type="pres">
      <dgm:prSet presAssocID="{2B96A362-7007-4751-A8D0-91E289C24D9B}" presName="spacer" presStyleCnt="0"/>
      <dgm:spPr/>
    </dgm:pt>
    <dgm:pt modelId="{10BF6B0F-088F-4301-B9C3-87977A738F67}" type="pres">
      <dgm:prSet presAssocID="{DD8AB6FF-C23D-4A19-9C14-3AF3DDABA5CB}" presName="parentText" presStyleLbl="node1" presStyleIdx="5" presStyleCnt="7" custScaleY="65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81E5-74AF-403A-B4FE-032A3BD59712}" type="pres">
      <dgm:prSet presAssocID="{F0EB21AD-473F-4981-803D-DD776D158FCF}" presName="spacer" presStyleCnt="0"/>
      <dgm:spPr/>
    </dgm:pt>
    <dgm:pt modelId="{7D32722C-001F-4831-B39E-3BDA98D99CB6}" type="pres">
      <dgm:prSet presAssocID="{D10D598B-00DE-497F-9DEE-48D329A49F48}" presName="parentText" presStyleLbl="node1" presStyleIdx="6" presStyleCnt="7" custScaleY="728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09299E-2C57-4A9A-81C0-259923FB1E5C}" srcId="{49C0DF63-79A5-4775-A7C0-1FA73BB8DE2C}" destId="{4BA7F124-CD97-4BDE-B859-0742F2D80E02}" srcOrd="4" destOrd="0" parTransId="{FC03F653-1248-45E5-8A5D-AD0E277EA9BC}" sibTransId="{2B96A362-7007-4751-A8D0-91E289C24D9B}"/>
    <dgm:cxn modelId="{551EF56E-0ED1-476E-AA57-65DB5FA3F585}" srcId="{49C0DF63-79A5-4775-A7C0-1FA73BB8DE2C}" destId="{1651E4F5-247B-4E26-85C6-63D4E1945E5B}" srcOrd="3" destOrd="0" parTransId="{48D36F14-EDF9-4711-AF9E-159BE21C4B74}" sibTransId="{5809DDC3-0875-461E-B218-341FB4C56A5E}"/>
    <dgm:cxn modelId="{37D41F27-02B1-4FE4-AB27-D49D83258CD3}" type="presOf" srcId="{D309A25A-CCE8-4E86-AE58-FCA107BC521B}" destId="{88C976C5-FC52-49D4-8B68-300A3ED6E882}" srcOrd="0" destOrd="0" presId="urn:microsoft.com/office/officeart/2005/8/layout/vList2"/>
    <dgm:cxn modelId="{83FA6E7A-2CE6-44CF-BEF5-51DF03983051}" type="presOf" srcId="{68CEA035-8A60-4D60-8076-9B53D796B676}" destId="{350174ED-ABA2-4910-984A-60085913D179}" srcOrd="0" destOrd="0" presId="urn:microsoft.com/office/officeart/2005/8/layout/vList2"/>
    <dgm:cxn modelId="{63243A0A-BDA2-45B5-B93A-1D57C7AE6FC2}" srcId="{49C0DF63-79A5-4775-A7C0-1FA73BB8DE2C}" destId="{D309A25A-CCE8-4E86-AE58-FCA107BC521B}" srcOrd="0" destOrd="0" parTransId="{789C2313-84FB-4097-B9E1-5194D51ACB99}" sibTransId="{741C3B72-EA29-4568-8C1D-F71C4131DE52}"/>
    <dgm:cxn modelId="{48BF6AD4-BD3D-44F1-87B6-343BBE6090D2}" srcId="{49C0DF63-79A5-4775-A7C0-1FA73BB8DE2C}" destId="{C3496F9A-3927-44B2-90EB-C948C989BD11}" srcOrd="1" destOrd="0" parTransId="{7D38BEE4-6B26-4A87-A61B-36E32170C4D0}" sibTransId="{20DF2F47-5638-4DBB-9305-CFCE714C7305}"/>
    <dgm:cxn modelId="{C6519752-7588-42B6-93D4-75B1BA55AC6C}" type="presOf" srcId="{C3496F9A-3927-44B2-90EB-C948C989BD11}" destId="{875EAD40-5350-4978-A9BE-1ED62A0AB528}" srcOrd="0" destOrd="0" presId="urn:microsoft.com/office/officeart/2005/8/layout/vList2"/>
    <dgm:cxn modelId="{6D75CB34-6852-4BEC-9EB0-5D1E3EDF432C}" srcId="{49C0DF63-79A5-4775-A7C0-1FA73BB8DE2C}" destId="{68CEA035-8A60-4D60-8076-9B53D796B676}" srcOrd="2" destOrd="0" parTransId="{E3983DFB-BFA7-4453-871C-5102D4FAB2B7}" sibTransId="{9F978F8E-7D70-4C01-B8C2-F8A1BA61565A}"/>
    <dgm:cxn modelId="{FDD1010F-B3DD-4644-8F3A-C1A30D648284}" srcId="{49C0DF63-79A5-4775-A7C0-1FA73BB8DE2C}" destId="{D10D598B-00DE-497F-9DEE-48D329A49F48}" srcOrd="6" destOrd="0" parTransId="{366320D5-9833-4D9A-BDAE-07C77296F801}" sibTransId="{ECA5C5B8-4252-4570-8182-915EA1850352}"/>
    <dgm:cxn modelId="{06AFD47D-2D21-4F91-8CF9-254A6D9E0B4D}" srcId="{49C0DF63-79A5-4775-A7C0-1FA73BB8DE2C}" destId="{DD8AB6FF-C23D-4A19-9C14-3AF3DDABA5CB}" srcOrd="5" destOrd="0" parTransId="{D07294F5-C8E1-4AB5-939A-2A98A7352B8F}" sibTransId="{F0EB21AD-473F-4981-803D-DD776D158FCF}"/>
    <dgm:cxn modelId="{B469547A-E64B-48C0-858C-C2828FFD1034}" type="presOf" srcId="{49C0DF63-79A5-4775-A7C0-1FA73BB8DE2C}" destId="{90713D86-2EA2-460B-BC13-F5DDF19C1CDB}" srcOrd="0" destOrd="0" presId="urn:microsoft.com/office/officeart/2005/8/layout/vList2"/>
    <dgm:cxn modelId="{B7F0109D-D373-42F8-8CF4-A79BCE2720F9}" type="presOf" srcId="{4BA7F124-CD97-4BDE-B859-0742F2D80E02}" destId="{B48B380D-8FF3-4C93-9704-40DF7EC028EF}" srcOrd="0" destOrd="0" presId="urn:microsoft.com/office/officeart/2005/8/layout/vList2"/>
    <dgm:cxn modelId="{9D6F874D-4291-4118-9B09-200F06360596}" type="presOf" srcId="{DD8AB6FF-C23D-4A19-9C14-3AF3DDABA5CB}" destId="{10BF6B0F-088F-4301-B9C3-87977A738F67}" srcOrd="0" destOrd="0" presId="urn:microsoft.com/office/officeart/2005/8/layout/vList2"/>
    <dgm:cxn modelId="{7E03E31D-01E9-45E5-8FED-E5CFF7F72FB4}" type="presOf" srcId="{D10D598B-00DE-497F-9DEE-48D329A49F48}" destId="{7D32722C-001F-4831-B39E-3BDA98D99CB6}" srcOrd="0" destOrd="0" presId="urn:microsoft.com/office/officeart/2005/8/layout/vList2"/>
    <dgm:cxn modelId="{0D26795D-8000-4C2B-9247-844C8704BA1B}" type="presOf" srcId="{1651E4F5-247B-4E26-85C6-63D4E1945E5B}" destId="{21CC02CC-069F-4938-A253-4A1ACF0BB3F1}" srcOrd="0" destOrd="0" presId="urn:microsoft.com/office/officeart/2005/8/layout/vList2"/>
    <dgm:cxn modelId="{A9A4F253-8890-4F71-BA21-FCF0EB86A2BC}" type="presParOf" srcId="{90713D86-2EA2-460B-BC13-F5DDF19C1CDB}" destId="{88C976C5-FC52-49D4-8B68-300A3ED6E882}" srcOrd="0" destOrd="0" presId="urn:microsoft.com/office/officeart/2005/8/layout/vList2"/>
    <dgm:cxn modelId="{69BED7E8-F5B4-4213-AEB7-85BB12B8A6ED}" type="presParOf" srcId="{90713D86-2EA2-460B-BC13-F5DDF19C1CDB}" destId="{444AC811-BC63-44D8-9C62-8E9132892739}" srcOrd="1" destOrd="0" presId="urn:microsoft.com/office/officeart/2005/8/layout/vList2"/>
    <dgm:cxn modelId="{63745114-01CF-4AA8-B169-B3AF2187493E}" type="presParOf" srcId="{90713D86-2EA2-460B-BC13-F5DDF19C1CDB}" destId="{875EAD40-5350-4978-A9BE-1ED62A0AB528}" srcOrd="2" destOrd="0" presId="urn:microsoft.com/office/officeart/2005/8/layout/vList2"/>
    <dgm:cxn modelId="{3C8B503E-93AF-45EF-984E-42E393CD3E37}" type="presParOf" srcId="{90713D86-2EA2-460B-BC13-F5DDF19C1CDB}" destId="{E09E314C-0E57-4EC9-A67F-A65188A6507D}" srcOrd="3" destOrd="0" presId="urn:microsoft.com/office/officeart/2005/8/layout/vList2"/>
    <dgm:cxn modelId="{6D545B94-F985-4F3B-8F0F-3D80B36705B0}" type="presParOf" srcId="{90713D86-2EA2-460B-BC13-F5DDF19C1CDB}" destId="{350174ED-ABA2-4910-984A-60085913D179}" srcOrd="4" destOrd="0" presId="urn:microsoft.com/office/officeart/2005/8/layout/vList2"/>
    <dgm:cxn modelId="{0C1C6F95-647A-478E-8288-3AAD2CE36658}" type="presParOf" srcId="{90713D86-2EA2-460B-BC13-F5DDF19C1CDB}" destId="{7DD03598-C7D7-45D2-84F6-D6429E533490}" srcOrd="5" destOrd="0" presId="urn:microsoft.com/office/officeart/2005/8/layout/vList2"/>
    <dgm:cxn modelId="{D80F1ADA-3F3B-499B-96B0-2BFB7E72F811}" type="presParOf" srcId="{90713D86-2EA2-460B-BC13-F5DDF19C1CDB}" destId="{21CC02CC-069F-4938-A253-4A1ACF0BB3F1}" srcOrd="6" destOrd="0" presId="urn:microsoft.com/office/officeart/2005/8/layout/vList2"/>
    <dgm:cxn modelId="{279888AE-7E99-4CC6-91CD-5A8B68998FBB}" type="presParOf" srcId="{90713D86-2EA2-460B-BC13-F5DDF19C1CDB}" destId="{35A00204-F89B-459F-B730-DB1C8AE01B5F}" srcOrd="7" destOrd="0" presId="urn:microsoft.com/office/officeart/2005/8/layout/vList2"/>
    <dgm:cxn modelId="{B9880E8D-9E73-470F-8C35-874F212B1766}" type="presParOf" srcId="{90713D86-2EA2-460B-BC13-F5DDF19C1CDB}" destId="{B48B380D-8FF3-4C93-9704-40DF7EC028EF}" srcOrd="8" destOrd="0" presId="urn:microsoft.com/office/officeart/2005/8/layout/vList2"/>
    <dgm:cxn modelId="{FDDE38B9-2E56-4059-B2EE-417C987725D0}" type="presParOf" srcId="{90713D86-2EA2-460B-BC13-F5DDF19C1CDB}" destId="{1E9899F4-7EAE-4E4D-AA7F-3F4F4588AAF7}" srcOrd="9" destOrd="0" presId="urn:microsoft.com/office/officeart/2005/8/layout/vList2"/>
    <dgm:cxn modelId="{15F4DDCC-137E-477C-A697-F5FC769E5EB5}" type="presParOf" srcId="{90713D86-2EA2-460B-BC13-F5DDF19C1CDB}" destId="{10BF6B0F-088F-4301-B9C3-87977A738F67}" srcOrd="10" destOrd="0" presId="urn:microsoft.com/office/officeart/2005/8/layout/vList2"/>
    <dgm:cxn modelId="{5A69D68F-F230-4A61-9EF2-A9501D0DE65A}" type="presParOf" srcId="{90713D86-2EA2-460B-BC13-F5DDF19C1CDB}" destId="{2D8E81E5-74AF-403A-B4FE-032A3BD59712}" srcOrd="11" destOrd="0" presId="urn:microsoft.com/office/officeart/2005/8/layout/vList2"/>
    <dgm:cxn modelId="{2671DFC4-83B1-4D9D-B5FB-62AC32E69C3C}" type="presParOf" srcId="{90713D86-2EA2-460B-BC13-F5DDF19C1CDB}" destId="{7D32722C-001F-4831-B39E-3BDA98D99CB6}" srcOrd="1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65CC4-09CF-46E5-AF0C-9FED35AFD71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37AF73D7-AECE-4AE2-BC18-233DD504326E}">
      <dgm:prSet phldrT="[Текст]" custT="1"/>
      <dgm:spPr/>
      <dgm:t>
        <a:bodyPr/>
        <a:lstStyle/>
        <a:p>
          <a:r>
            <a:rPr lang="ru-RU" sz="1600" dirty="0" err="1" smtClean="0"/>
            <a:t>постфигуративный</a:t>
          </a:r>
          <a:endParaRPr lang="ru-RU" sz="1600" dirty="0"/>
        </a:p>
      </dgm:t>
    </dgm:pt>
    <dgm:pt modelId="{EAEFEA1D-9BBC-480F-A981-E34A56313861}" type="parTrans" cxnId="{798C2594-D471-4F27-9036-88E47DBB75B8}">
      <dgm:prSet/>
      <dgm:spPr/>
      <dgm:t>
        <a:bodyPr/>
        <a:lstStyle/>
        <a:p>
          <a:endParaRPr lang="ru-RU"/>
        </a:p>
      </dgm:t>
    </dgm:pt>
    <dgm:pt modelId="{0058F79E-645F-433A-BEF6-B7DEAE1BB527}" type="sibTrans" cxnId="{798C2594-D471-4F27-9036-88E47DBB75B8}">
      <dgm:prSet/>
      <dgm:spPr/>
      <dgm:t>
        <a:bodyPr/>
        <a:lstStyle/>
        <a:p>
          <a:endParaRPr lang="ru-RU"/>
        </a:p>
      </dgm:t>
    </dgm:pt>
    <dgm:pt modelId="{64F1ED9D-67AF-4E83-9368-D3CD05E1ACD7}">
      <dgm:prSet phldrT="[Текст]" custT="1"/>
      <dgm:spPr/>
      <dgm:t>
        <a:bodyPr/>
        <a:lstStyle/>
        <a:p>
          <a:r>
            <a:rPr lang="ru-RU" sz="1600" dirty="0" err="1" smtClean="0"/>
            <a:t>кофигуративный</a:t>
          </a:r>
          <a:endParaRPr lang="ru-RU" sz="1600" dirty="0"/>
        </a:p>
      </dgm:t>
    </dgm:pt>
    <dgm:pt modelId="{4A6D8BF0-4FE0-4ED6-AED1-D27FA30D8011}" type="parTrans" cxnId="{82960E89-E9F5-4513-B435-0A5A18F175F4}">
      <dgm:prSet/>
      <dgm:spPr/>
      <dgm:t>
        <a:bodyPr/>
        <a:lstStyle/>
        <a:p>
          <a:endParaRPr lang="ru-RU"/>
        </a:p>
      </dgm:t>
    </dgm:pt>
    <dgm:pt modelId="{60A6D33B-EB6B-4C65-94CC-D19A0774C9B6}" type="sibTrans" cxnId="{82960E89-E9F5-4513-B435-0A5A18F175F4}">
      <dgm:prSet/>
      <dgm:spPr/>
      <dgm:t>
        <a:bodyPr/>
        <a:lstStyle/>
        <a:p>
          <a:endParaRPr lang="ru-RU"/>
        </a:p>
      </dgm:t>
    </dgm:pt>
    <dgm:pt modelId="{7B08E565-E79F-4B3E-A87F-FFDB3CA8756A}">
      <dgm:prSet phldrT="[Текст]" custT="1"/>
      <dgm:spPr/>
      <dgm:t>
        <a:bodyPr/>
        <a:lstStyle/>
        <a:p>
          <a:r>
            <a:rPr lang="ru-RU" sz="1600" dirty="0" err="1" smtClean="0"/>
            <a:t>Префигура-тивный</a:t>
          </a:r>
          <a:r>
            <a:rPr lang="ru-RU" sz="1600" dirty="0" smtClean="0"/>
            <a:t> </a:t>
          </a:r>
        </a:p>
        <a:p>
          <a:endParaRPr lang="ru-RU" sz="1600" dirty="0"/>
        </a:p>
      </dgm:t>
    </dgm:pt>
    <dgm:pt modelId="{44BA88D6-C832-47A9-A5EF-CB8CCCC42D59}" type="parTrans" cxnId="{19F79F92-BA5E-4766-91CE-A9FE3045E080}">
      <dgm:prSet/>
      <dgm:spPr/>
      <dgm:t>
        <a:bodyPr/>
        <a:lstStyle/>
        <a:p>
          <a:endParaRPr lang="ru-RU"/>
        </a:p>
      </dgm:t>
    </dgm:pt>
    <dgm:pt modelId="{4ECCF361-22EC-4F7D-A05C-B52DF26BCD1C}" type="sibTrans" cxnId="{19F79F92-BA5E-4766-91CE-A9FE3045E080}">
      <dgm:prSet/>
      <dgm:spPr/>
      <dgm:t>
        <a:bodyPr/>
        <a:lstStyle/>
        <a:p>
          <a:endParaRPr lang="ru-RU"/>
        </a:p>
      </dgm:t>
    </dgm:pt>
    <dgm:pt modelId="{827310F3-8183-432A-8D53-0A2807869256}" type="pres">
      <dgm:prSet presAssocID="{4C465CC4-09CF-46E5-AF0C-9FED35AFD71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6D16B5B-B7B8-409A-B545-EF7F52B4E630}" type="pres">
      <dgm:prSet presAssocID="{37AF73D7-AECE-4AE2-BC18-233DD504326E}" presName="gear1" presStyleLbl="node1" presStyleIdx="0" presStyleCnt="3" custScaleX="113330" custScaleY="1113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DCCF4-EF54-4CEF-AC45-1C9C4F0E8FDD}" type="pres">
      <dgm:prSet presAssocID="{37AF73D7-AECE-4AE2-BC18-233DD504326E}" presName="gear1srcNode" presStyleLbl="node1" presStyleIdx="0" presStyleCnt="3"/>
      <dgm:spPr/>
      <dgm:t>
        <a:bodyPr/>
        <a:lstStyle/>
        <a:p>
          <a:endParaRPr lang="ru-RU"/>
        </a:p>
      </dgm:t>
    </dgm:pt>
    <dgm:pt modelId="{E43A2EE4-D355-43AB-A4AF-E7E90B0A1BDE}" type="pres">
      <dgm:prSet presAssocID="{37AF73D7-AECE-4AE2-BC18-233DD504326E}" presName="gear1dstNode" presStyleLbl="node1" presStyleIdx="0" presStyleCnt="3"/>
      <dgm:spPr/>
      <dgm:t>
        <a:bodyPr/>
        <a:lstStyle/>
        <a:p>
          <a:endParaRPr lang="ru-RU"/>
        </a:p>
      </dgm:t>
    </dgm:pt>
    <dgm:pt modelId="{12498655-14F5-45FF-AEF9-8C9842632C0E}" type="pres">
      <dgm:prSet presAssocID="{64F1ED9D-67AF-4E83-9368-D3CD05E1ACD7}" presName="gear2" presStyleLbl="node1" presStyleIdx="1" presStyleCnt="3" custScaleX="149504" custScaleY="123676" custLinFactNeighborX="-6150" custLinFactNeighborY="-26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501F3-41B1-493D-B644-31D00F0134EF}" type="pres">
      <dgm:prSet presAssocID="{64F1ED9D-67AF-4E83-9368-D3CD05E1ACD7}" presName="gear2srcNode" presStyleLbl="node1" presStyleIdx="1" presStyleCnt="3"/>
      <dgm:spPr/>
      <dgm:t>
        <a:bodyPr/>
        <a:lstStyle/>
        <a:p>
          <a:endParaRPr lang="ru-RU"/>
        </a:p>
      </dgm:t>
    </dgm:pt>
    <dgm:pt modelId="{08B7A7F3-E3B1-4C71-A14E-C1CA66BE0F97}" type="pres">
      <dgm:prSet presAssocID="{64F1ED9D-67AF-4E83-9368-D3CD05E1ACD7}" presName="gear2dstNode" presStyleLbl="node1" presStyleIdx="1" presStyleCnt="3"/>
      <dgm:spPr/>
      <dgm:t>
        <a:bodyPr/>
        <a:lstStyle/>
        <a:p>
          <a:endParaRPr lang="ru-RU"/>
        </a:p>
      </dgm:t>
    </dgm:pt>
    <dgm:pt modelId="{E94BFF61-661E-4A35-B16B-F049DCA240C3}" type="pres">
      <dgm:prSet presAssocID="{7B08E565-E79F-4B3E-A87F-FFDB3CA8756A}" presName="gear3" presStyleLbl="node1" presStyleIdx="2" presStyleCnt="3" custScaleX="102756" custScaleY="100917"/>
      <dgm:spPr/>
      <dgm:t>
        <a:bodyPr/>
        <a:lstStyle/>
        <a:p>
          <a:endParaRPr lang="ru-RU"/>
        </a:p>
      </dgm:t>
    </dgm:pt>
    <dgm:pt modelId="{7B4ED52A-8297-4965-BB44-626004342636}" type="pres">
      <dgm:prSet presAssocID="{7B08E565-E79F-4B3E-A87F-FFDB3CA8756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A4403-DF89-436D-9191-50629DE29792}" type="pres">
      <dgm:prSet presAssocID="{7B08E565-E79F-4B3E-A87F-FFDB3CA8756A}" presName="gear3srcNode" presStyleLbl="node1" presStyleIdx="2" presStyleCnt="3"/>
      <dgm:spPr/>
      <dgm:t>
        <a:bodyPr/>
        <a:lstStyle/>
        <a:p>
          <a:endParaRPr lang="ru-RU"/>
        </a:p>
      </dgm:t>
    </dgm:pt>
    <dgm:pt modelId="{05DBB20B-87FE-4E48-8B1C-7E71598529D3}" type="pres">
      <dgm:prSet presAssocID="{7B08E565-E79F-4B3E-A87F-FFDB3CA8756A}" presName="gear3dstNode" presStyleLbl="node1" presStyleIdx="2" presStyleCnt="3"/>
      <dgm:spPr/>
      <dgm:t>
        <a:bodyPr/>
        <a:lstStyle/>
        <a:p>
          <a:endParaRPr lang="ru-RU"/>
        </a:p>
      </dgm:t>
    </dgm:pt>
    <dgm:pt modelId="{A4E99F5E-2ED5-488B-8F55-3E64CE336F39}" type="pres">
      <dgm:prSet presAssocID="{0058F79E-645F-433A-BEF6-B7DEAE1BB527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AD4CB7DF-FF23-418B-81A8-50B2421B87E7}" type="pres">
      <dgm:prSet presAssocID="{60A6D33B-EB6B-4C65-94CC-D19A0774C9B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8CDCC35-D578-421D-A517-7A14ACE076D0}" type="pres">
      <dgm:prSet presAssocID="{4ECCF361-22EC-4F7D-A05C-B52DF26BCD1C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78345A2-4410-431E-A6F7-F5A973640D4A}" type="presOf" srcId="{60A6D33B-EB6B-4C65-94CC-D19A0774C9B6}" destId="{AD4CB7DF-FF23-418B-81A8-50B2421B87E7}" srcOrd="0" destOrd="0" presId="urn:microsoft.com/office/officeart/2005/8/layout/gear1"/>
    <dgm:cxn modelId="{59ECE4A6-54EA-4E62-8B27-F93960B3CBF9}" type="presOf" srcId="{64F1ED9D-67AF-4E83-9368-D3CD05E1ACD7}" destId="{211501F3-41B1-493D-B644-31D00F0134EF}" srcOrd="1" destOrd="0" presId="urn:microsoft.com/office/officeart/2005/8/layout/gear1"/>
    <dgm:cxn modelId="{FFCF39EE-F95F-41C1-B5BE-832342A4CC21}" type="presOf" srcId="{7B08E565-E79F-4B3E-A87F-FFDB3CA8756A}" destId="{E94BFF61-661E-4A35-B16B-F049DCA240C3}" srcOrd="0" destOrd="0" presId="urn:microsoft.com/office/officeart/2005/8/layout/gear1"/>
    <dgm:cxn modelId="{AE40B85D-EF50-410D-941E-E2874F8E8170}" type="presOf" srcId="{37AF73D7-AECE-4AE2-BC18-233DD504326E}" destId="{E43A2EE4-D355-43AB-A4AF-E7E90B0A1BDE}" srcOrd="2" destOrd="0" presId="urn:microsoft.com/office/officeart/2005/8/layout/gear1"/>
    <dgm:cxn modelId="{62CF2103-C7A1-44D6-82EB-28098E0E9CBE}" type="presOf" srcId="{37AF73D7-AECE-4AE2-BC18-233DD504326E}" destId="{823DCCF4-EF54-4CEF-AC45-1C9C4F0E8FDD}" srcOrd="1" destOrd="0" presId="urn:microsoft.com/office/officeart/2005/8/layout/gear1"/>
    <dgm:cxn modelId="{798C2594-D471-4F27-9036-88E47DBB75B8}" srcId="{4C465CC4-09CF-46E5-AF0C-9FED35AFD717}" destId="{37AF73D7-AECE-4AE2-BC18-233DD504326E}" srcOrd="0" destOrd="0" parTransId="{EAEFEA1D-9BBC-480F-A981-E34A56313861}" sibTransId="{0058F79E-645F-433A-BEF6-B7DEAE1BB527}"/>
    <dgm:cxn modelId="{82960E89-E9F5-4513-B435-0A5A18F175F4}" srcId="{4C465CC4-09CF-46E5-AF0C-9FED35AFD717}" destId="{64F1ED9D-67AF-4E83-9368-D3CD05E1ACD7}" srcOrd="1" destOrd="0" parTransId="{4A6D8BF0-4FE0-4ED6-AED1-D27FA30D8011}" sibTransId="{60A6D33B-EB6B-4C65-94CC-D19A0774C9B6}"/>
    <dgm:cxn modelId="{0A148CE4-23BC-41F6-BAE7-2758AA7AD288}" type="presOf" srcId="{0058F79E-645F-433A-BEF6-B7DEAE1BB527}" destId="{A4E99F5E-2ED5-488B-8F55-3E64CE336F39}" srcOrd="0" destOrd="0" presId="urn:microsoft.com/office/officeart/2005/8/layout/gear1"/>
    <dgm:cxn modelId="{B00B06B7-D205-4992-A7B9-17FEDABA2567}" type="presOf" srcId="{7B08E565-E79F-4B3E-A87F-FFDB3CA8756A}" destId="{05DBB20B-87FE-4E48-8B1C-7E71598529D3}" srcOrd="3" destOrd="0" presId="urn:microsoft.com/office/officeart/2005/8/layout/gear1"/>
    <dgm:cxn modelId="{BA7FF86C-19D7-4DD0-8698-F8B07EB17C35}" type="presOf" srcId="{7B08E565-E79F-4B3E-A87F-FFDB3CA8756A}" destId="{7B4ED52A-8297-4965-BB44-626004342636}" srcOrd="1" destOrd="0" presId="urn:microsoft.com/office/officeart/2005/8/layout/gear1"/>
    <dgm:cxn modelId="{15338A32-E1D4-49E8-9A95-9096E8C656AA}" type="presOf" srcId="{4ECCF361-22EC-4F7D-A05C-B52DF26BCD1C}" destId="{D8CDCC35-D578-421D-A517-7A14ACE076D0}" srcOrd="0" destOrd="0" presId="urn:microsoft.com/office/officeart/2005/8/layout/gear1"/>
    <dgm:cxn modelId="{19F79F92-BA5E-4766-91CE-A9FE3045E080}" srcId="{4C465CC4-09CF-46E5-AF0C-9FED35AFD717}" destId="{7B08E565-E79F-4B3E-A87F-FFDB3CA8756A}" srcOrd="2" destOrd="0" parTransId="{44BA88D6-C832-47A9-A5EF-CB8CCCC42D59}" sibTransId="{4ECCF361-22EC-4F7D-A05C-B52DF26BCD1C}"/>
    <dgm:cxn modelId="{F2EF3B49-EE29-490E-AD70-127696B3C83F}" type="presOf" srcId="{7B08E565-E79F-4B3E-A87F-FFDB3CA8756A}" destId="{75EA4403-DF89-436D-9191-50629DE29792}" srcOrd="2" destOrd="0" presId="urn:microsoft.com/office/officeart/2005/8/layout/gear1"/>
    <dgm:cxn modelId="{067CD0DA-82F1-481F-826D-DC7FB52399AA}" type="presOf" srcId="{37AF73D7-AECE-4AE2-BC18-233DD504326E}" destId="{C6D16B5B-B7B8-409A-B545-EF7F52B4E630}" srcOrd="0" destOrd="0" presId="urn:microsoft.com/office/officeart/2005/8/layout/gear1"/>
    <dgm:cxn modelId="{8D676178-AFB8-4D98-AAEA-377DA9B17D8A}" type="presOf" srcId="{4C465CC4-09CF-46E5-AF0C-9FED35AFD717}" destId="{827310F3-8183-432A-8D53-0A2807869256}" srcOrd="0" destOrd="0" presId="urn:microsoft.com/office/officeart/2005/8/layout/gear1"/>
    <dgm:cxn modelId="{42A3CB03-9B63-4077-B50C-0422CCA1CA5E}" type="presOf" srcId="{64F1ED9D-67AF-4E83-9368-D3CD05E1ACD7}" destId="{12498655-14F5-45FF-AEF9-8C9842632C0E}" srcOrd="0" destOrd="0" presId="urn:microsoft.com/office/officeart/2005/8/layout/gear1"/>
    <dgm:cxn modelId="{F7912FDF-0259-43E8-9683-82D15A43C51A}" type="presOf" srcId="{64F1ED9D-67AF-4E83-9368-D3CD05E1ACD7}" destId="{08B7A7F3-E3B1-4C71-A14E-C1CA66BE0F97}" srcOrd="2" destOrd="0" presId="urn:microsoft.com/office/officeart/2005/8/layout/gear1"/>
    <dgm:cxn modelId="{664F8233-EF91-4077-A646-B3AF6B928016}" type="presParOf" srcId="{827310F3-8183-432A-8D53-0A2807869256}" destId="{C6D16B5B-B7B8-409A-B545-EF7F52B4E630}" srcOrd="0" destOrd="0" presId="urn:microsoft.com/office/officeart/2005/8/layout/gear1"/>
    <dgm:cxn modelId="{08996BF3-08C0-4DBA-B102-862378A857D6}" type="presParOf" srcId="{827310F3-8183-432A-8D53-0A2807869256}" destId="{823DCCF4-EF54-4CEF-AC45-1C9C4F0E8FDD}" srcOrd="1" destOrd="0" presId="urn:microsoft.com/office/officeart/2005/8/layout/gear1"/>
    <dgm:cxn modelId="{F9CD80D7-A848-4762-A710-6AF5CC78E93C}" type="presParOf" srcId="{827310F3-8183-432A-8D53-0A2807869256}" destId="{E43A2EE4-D355-43AB-A4AF-E7E90B0A1BDE}" srcOrd="2" destOrd="0" presId="urn:microsoft.com/office/officeart/2005/8/layout/gear1"/>
    <dgm:cxn modelId="{B26FBEB1-4FC8-442C-AAE9-63A2937F05A3}" type="presParOf" srcId="{827310F3-8183-432A-8D53-0A2807869256}" destId="{12498655-14F5-45FF-AEF9-8C9842632C0E}" srcOrd="3" destOrd="0" presId="urn:microsoft.com/office/officeart/2005/8/layout/gear1"/>
    <dgm:cxn modelId="{2291E612-E50E-4ABA-A84E-4C163A2A4C84}" type="presParOf" srcId="{827310F3-8183-432A-8D53-0A2807869256}" destId="{211501F3-41B1-493D-B644-31D00F0134EF}" srcOrd="4" destOrd="0" presId="urn:microsoft.com/office/officeart/2005/8/layout/gear1"/>
    <dgm:cxn modelId="{D9D4489E-550D-4587-8C9F-5E7AC75ADA31}" type="presParOf" srcId="{827310F3-8183-432A-8D53-0A2807869256}" destId="{08B7A7F3-E3B1-4C71-A14E-C1CA66BE0F97}" srcOrd="5" destOrd="0" presId="urn:microsoft.com/office/officeart/2005/8/layout/gear1"/>
    <dgm:cxn modelId="{E14E8150-CD6C-445D-9FBA-A9F862DCFBAD}" type="presParOf" srcId="{827310F3-8183-432A-8D53-0A2807869256}" destId="{E94BFF61-661E-4A35-B16B-F049DCA240C3}" srcOrd="6" destOrd="0" presId="urn:microsoft.com/office/officeart/2005/8/layout/gear1"/>
    <dgm:cxn modelId="{8D85BF3B-B4B6-439C-B3E5-7CB2A0616715}" type="presParOf" srcId="{827310F3-8183-432A-8D53-0A2807869256}" destId="{7B4ED52A-8297-4965-BB44-626004342636}" srcOrd="7" destOrd="0" presId="urn:microsoft.com/office/officeart/2005/8/layout/gear1"/>
    <dgm:cxn modelId="{6B028DD8-B600-4873-9339-B6C9297726D2}" type="presParOf" srcId="{827310F3-8183-432A-8D53-0A2807869256}" destId="{75EA4403-DF89-436D-9191-50629DE29792}" srcOrd="8" destOrd="0" presId="urn:microsoft.com/office/officeart/2005/8/layout/gear1"/>
    <dgm:cxn modelId="{3192CC1B-BC62-432D-848E-8AC427377109}" type="presParOf" srcId="{827310F3-8183-432A-8D53-0A2807869256}" destId="{05DBB20B-87FE-4E48-8B1C-7E71598529D3}" srcOrd="9" destOrd="0" presId="urn:microsoft.com/office/officeart/2005/8/layout/gear1"/>
    <dgm:cxn modelId="{CBDA85B3-05BE-4542-8979-BE6C565D8498}" type="presParOf" srcId="{827310F3-8183-432A-8D53-0A2807869256}" destId="{A4E99F5E-2ED5-488B-8F55-3E64CE336F39}" srcOrd="10" destOrd="0" presId="urn:microsoft.com/office/officeart/2005/8/layout/gear1"/>
    <dgm:cxn modelId="{E18E61AB-8D56-473A-93C6-D198EA5E9657}" type="presParOf" srcId="{827310F3-8183-432A-8D53-0A2807869256}" destId="{AD4CB7DF-FF23-418B-81A8-50B2421B87E7}" srcOrd="11" destOrd="0" presId="urn:microsoft.com/office/officeart/2005/8/layout/gear1"/>
    <dgm:cxn modelId="{3CA042EC-F3AE-4563-933B-34884B6BFC9F}" type="presParOf" srcId="{827310F3-8183-432A-8D53-0A2807869256}" destId="{D8CDCC35-D578-421D-A517-7A14ACE076D0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EE3A6-477A-4B76-A50E-08463831CAA8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7D70-536D-490F-9C6C-64BFD1B88C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C102-D3BA-4DAD-9924-75B27531406B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14A3-F8E6-4546-9517-218C3FD00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package" Target="../embeddings/______Microsoft_Office_PowerPoint1.sldx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nmcorsk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928826"/>
          </a:xfrm>
        </p:spPr>
        <p:txBody>
          <a:bodyPr/>
          <a:lstStyle/>
          <a:p>
            <a:r>
              <a:rPr lang="ru-RU" dirty="0" smtClean="0"/>
              <a:t>Старт молодых: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86058"/>
            <a:ext cx="6715172" cy="2071702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обобщение опыта работы с молодыми педагогами </a:t>
            </a:r>
            <a:endParaRPr lang="ru-RU" sz="2400" dirty="0" smtClean="0">
              <a:solidFill>
                <a:srgbClr val="002060"/>
              </a:solidFill>
              <a:latin typeface="a_OldTyperNr" pitchFamily="18" charset="-52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системе образования г. </a:t>
            </a:r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Орска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Заседание Межмуниципального методического центра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 Оренбургской области от 25 сентября 2020 г.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Доклад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заведующего  научно-методического центра управления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образования администрации г. Орска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_OldTyperNr" pitchFamily="18" charset="-52"/>
              </a:rPr>
              <a:t>Сударчиковой</a:t>
            </a:r>
            <a:r>
              <a:rPr lang="ru-RU" sz="2400" dirty="0" smtClean="0">
                <a:solidFill>
                  <a:srgbClr val="002060"/>
                </a:solidFill>
                <a:latin typeface="a_OldTyperNr" pitchFamily="18" charset="-52"/>
              </a:rPr>
              <a:t> Лилии Геннадьевны</a:t>
            </a:r>
            <a:endParaRPr lang="ru-RU" sz="2400" dirty="0">
              <a:solidFill>
                <a:srgbClr val="002060"/>
              </a:solidFill>
              <a:latin typeface="a_OldTyperNr" pitchFamily="18" charset="-52"/>
            </a:endParaRPr>
          </a:p>
        </p:txBody>
      </p:sp>
      <p:pic>
        <p:nvPicPr>
          <p:cNvPr id="8194" name="Picture 2" descr="i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786322"/>
            <a:ext cx="3254431" cy="1795748"/>
          </a:xfrm>
          <a:prstGeom prst="rect">
            <a:avLst/>
          </a:prstGeom>
          <a:noFill/>
        </p:spPr>
      </p:pic>
      <p:pic>
        <p:nvPicPr>
          <p:cNvPr id="8196" name="Picture 4" descr="https://i.mycdn.me/i?r=AyH4iRPQ2q0otWIFepML2LxR9zHDb-Rk4PWmAiMdFlbB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714512" cy="2282394"/>
          </a:xfrm>
          <a:prstGeom prst="rect">
            <a:avLst/>
          </a:prstGeom>
          <a:noFill/>
        </p:spPr>
      </p:pic>
      <p:pic>
        <p:nvPicPr>
          <p:cNvPr id="8200" name="Picture 8" descr="i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1353">
            <a:off x="218707" y="524840"/>
            <a:ext cx="2857520" cy="1905013"/>
          </a:xfrm>
          <a:prstGeom prst="rect">
            <a:avLst/>
          </a:prstGeom>
          <a:noFill/>
        </p:spPr>
      </p:pic>
      <p:pic>
        <p:nvPicPr>
          <p:cNvPr id="11268" name="Picture 4" descr="http://images.orsk.ru/images/stories/2020/03_march/image_14032020200009_15841980097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357562"/>
            <a:ext cx="1701781" cy="2552672"/>
          </a:xfrm>
          <a:prstGeom prst="rect">
            <a:avLst/>
          </a:prstGeom>
          <a:noFill/>
        </p:spPr>
      </p:pic>
      <p:pic>
        <p:nvPicPr>
          <p:cNvPr id="11270" name="Picture 6" descr="http://images.orsk.ru/images/stories/2020/03_march/s/image_14032020200030_158419803021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71480"/>
            <a:ext cx="196664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500296" y="928670"/>
          <a:ext cx="4738235" cy="3571900"/>
        </p:xfrm>
        <a:graphic>
          <a:graphicData uri="http://schemas.openxmlformats.org/presentationml/2006/ole">
            <p:oleObj spid="_x0000_s27649" name="Слайд" r:id="rId3" imgW="4570551" imgH="3427315" progId="PowerPoint.Slide.12">
              <p:embed/>
            </p:oleObj>
          </a:graphicData>
        </a:graphic>
      </p:graphicFrame>
      <p:pic>
        <p:nvPicPr>
          <p:cNvPr id="7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214554"/>
            <a:ext cx="1428728" cy="2050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214290"/>
            <a:ext cx="1441795" cy="1975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3786190"/>
            <a:ext cx="1500198" cy="2117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285728"/>
            <a:ext cx="1374641" cy="1832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4429132"/>
            <a:ext cx="1643074" cy="2157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39"/>
          <a:stretch/>
        </p:blipFill>
        <p:spPr>
          <a:xfrm>
            <a:off x="7072330" y="2357430"/>
            <a:ext cx="1531548" cy="1720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3786190"/>
            <a:ext cx="1371280" cy="200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Типы взаимодействия</a:t>
            </a:r>
            <a:br>
              <a:rPr lang="ru-RU" dirty="0" smtClean="0"/>
            </a:br>
            <a:r>
              <a:rPr lang="ru-RU" dirty="0" smtClean="0"/>
              <a:t>в работе с молодыми педагогами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43142" y="2071655"/>
          <a:ext cx="6500858" cy="478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 descr="i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40033"/>
            <a:ext cx="3143272" cy="2117967"/>
          </a:xfrm>
          <a:prstGeom prst="rect">
            <a:avLst/>
          </a:prstGeom>
          <a:noFill/>
        </p:spPr>
      </p:pic>
      <p:pic>
        <p:nvPicPr>
          <p:cNvPr id="7" name="Picture 2" descr="C:\Users\134E~1\AppData\Local\Temp\Rar$DI00.147\image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28"/>
            <a:ext cx="3643306" cy="2163213"/>
          </a:xfrm>
          <a:prstGeom prst="rect">
            <a:avLst/>
          </a:prstGeom>
          <a:noFill/>
        </p:spPr>
      </p:pic>
      <p:pic>
        <p:nvPicPr>
          <p:cNvPr id="8" name="Picture 4" descr="https://i.mycdn.me/i?r=AyH4iRPQ2q0otWIFepML2LxRvz5Hoq9QjU0TCtOJigskj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521510">
            <a:off x="315426" y="2572649"/>
            <a:ext cx="3053140" cy="2037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Творческое задание в муниципалитеты </a:t>
            </a:r>
            <a:br>
              <a:rPr lang="ru-RU" sz="3600" dirty="0" smtClean="0"/>
            </a:br>
            <a:r>
              <a:rPr lang="ru-RU" sz="3600" dirty="0" smtClean="0"/>
              <a:t>До 4 октября 2020 г. На электронный адрес НМЦ г. Орска </a:t>
            </a:r>
            <a:r>
              <a:rPr lang="en-US" sz="3600" dirty="0" smtClean="0">
                <a:hlinkClick r:id="rId2"/>
              </a:rPr>
              <a:t>nmcorsk@yandex.ru</a:t>
            </a:r>
            <a:r>
              <a:rPr lang="en-US" sz="3600" dirty="0" smtClean="0"/>
              <a:t> </a:t>
            </a:r>
            <a:r>
              <a:rPr lang="ru-RU" sz="3600" dirty="0" smtClean="0"/>
              <a:t> прислать: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92909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от муниципалитета  по одному </a:t>
            </a:r>
            <a:r>
              <a:rPr lang="ru-RU" b="1" dirty="0" err="1" smtClean="0"/>
              <a:t>челленджу</a:t>
            </a:r>
            <a:r>
              <a:rPr lang="ru-RU" b="1" dirty="0" smtClean="0"/>
              <a:t>, т.е. </a:t>
            </a:r>
            <a:r>
              <a:rPr lang="ru-RU" dirty="0" err="1" smtClean="0"/>
              <a:t>интернет-ролику</a:t>
            </a:r>
            <a:r>
              <a:rPr lang="ru-RU" dirty="0" smtClean="0"/>
              <a:t>, в котором наставник и молодой педагог выполняют творческое задание на видеокамеру:</a:t>
            </a:r>
          </a:p>
          <a:p>
            <a:r>
              <a:rPr lang="ru-RU" dirty="0" smtClean="0"/>
              <a:t>-выступление-поздравление наставника или команды наставников «Пожелания крылатым»;</a:t>
            </a:r>
          </a:p>
          <a:p>
            <a:r>
              <a:rPr lang="ru-RU" dirty="0" smtClean="0"/>
              <a:t>- выступление-поздравление  молодого педагога (команды молодых педагогов) «Признание мудрому».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582726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Организация работы с молодыми педагогами управлением образования администрации г. Орска</a:t>
            </a:r>
            <a:br>
              <a:rPr lang="ru-RU" sz="2400" dirty="0" smtClean="0"/>
            </a:br>
            <a:r>
              <a:rPr lang="ru-RU" sz="1800" dirty="0" smtClean="0"/>
              <a:t>Начальник управления образования – Вячеслав Александрович Коваленко.</a:t>
            </a:r>
            <a:br>
              <a:rPr lang="ru-RU" sz="1800" dirty="0" smtClean="0"/>
            </a:br>
            <a:r>
              <a:rPr lang="ru-RU" sz="1800" dirty="0" smtClean="0"/>
              <a:t>Заместитель начальника по учебной работе – Светлана Витальевна Маслова</a:t>
            </a:r>
            <a:br>
              <a:rPr lang="ru-RU" sz="1800" dirty="0" smtClean="0"/>
            </a:br>
            <a:r>
              <a:rPr lang="ru-RU" sz="1800" dirty="0" smtClean="0"/>
              <a:t>Начальник отдела дошкольного образования – Крупина Елена Викторовна</a:t>
            </a:r>
            <a:br>
              <a:rPr lang="ru-RU" sz="1800" dirty="0" smtClean="0"/>
            </a:br>
            <a:r>
              <a:rPr lang="ru-RU" sz="1800" dirty="0" smtClean="0"/>
              <a:t>Начальник отдела общего образования – Новиков Денис Владимирович</a:t>
            </a:r>
            <a:endParaRPr lang="ru-RU" sz="18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071678"/>
          <a:ext cx="82296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Организация работы с молодыми педагогами в образовательных организациях дошкольного, общего и дополнительного образования г. Орска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8634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Команда сопровождения молодых педагогов:</a:t>
            </a:r>
          </a:p>
          <a:p>
            <a:r>
              <a:rPr lang="ru-RU" sz="1600" dirty="0" smtClean="0"/>
              <a:t>руководители, заместители руководителей, руководители методических объединений школ, детских садов и учреждений дополнительного образования, опытные педагоги</a:t>
            </a:r>
          </a:p>
          <a:p>
            <a:pPr algn="just">
              <a:buNone/>
            </a:pPr>
            <a:r>
              <a:rPr lang="ru-RU" sz="1600" dirty="0" smtClean="0"/>
              <a:t>Цель: формирование потребности молодого специалиста в проектировании своего дальнейшего профессионального роста, в совершенствовании теоретических и практических знаний, умений, навыков.</a:t>
            </a:r>
          </a:p>
          <a:p>
            <a:pPr algn="just">
              <a:buNone/>
            </a:pPr>
            <a:r>
              <a:rPr lang="ru-RU" sz="1600" dirty="0" smtClean="0"/>
              <a:t>Задачи: </a:t>
            </a:r>
          </a:p>
          <a:p>
            <a:pPr algn="just">
              <a:buNone/>
            </a:pPr>
            <a:r>
              <a:rPr lang="ru-RU" sz="1600" dirty="0" smtClean="0"/>
              <a:t>- оказание практической помощи молодым специалистам в их адаптации в школе, вопросах совершенствования теоретических знаний и практико-ориентированных компетенций;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создание условий для формирования у педагога индивидуального стиля творческой деятельности, становление молодого специалиста как учителя-профессионала.</a:t>
            </a:r>
          </a:p>
          <a:p>
            <a:pPr>
              <a:buNone/>
            </a:pPr>
            <a:r>
              <a:rPr lang="ru-RU" sz="1600" dirty="0" smtClean="0"/>
              <a:t>Формы работы:</a:t>
            </a:r>
          </a:p>
          <a:p>
            <a:r>
              <a:rPr lang="ru-RU" sz="1600" dirty="0" smtClean="0"/>
              <a:t>- методическое сопровождение;</a:t>
            </a:r>
          </a:p>
          <a:p>
            <a:r>
              <a:rPr lang="ru-RU" sz="1600" dirty="0" smtClean="0"/>
              <a:t>- наставничество;</a:t>
            </a:r>
          </a:p>
          <a:p>
            <a:r>
              <a:rPr lang="ru-RU" sz="1600" dirty="0" smtClean="0"/>
              <a:t>- открытые уроки, мастер-классы;</a:t>
            </a:r>
          </a:p>
          <a:p>
            <a:r>
              <a:rPr lang="ru-RU" sz="1600" dirty="0" smtClean="0"/>
              <a:t>- подготовка к участию в конкурсах профессионального мастерства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Сопровождение молодых педагогов в рамках  городских методических объединений (ГМО) учителей-предметников и аттестации на базе научно-методического центра управления образования г. Орска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endParaRPr lang="ru-RU" sz="2200" dirty="0" smtClean="0"/>
          </a:p>
          <a:p>
            <a:pPr algn="r">
              <a:buNone/>
            </a:pPr>
            <a:r>
              <a:rPr lang="ru-RU" sz="2200" dirty="0" smtClean="0"/>
              <a:t>Заведующий – </a:t>
            </a:r>
            <a:r>
              <a:rPr lang="ru-RU" sz="2200" dirty="0" err="1" smtClean="0"/>
              <a:t>Сударчикова</a:t>
            </a:r>
            <a:r>
              <a:rPr lang="ru-RU" sz="2200" dirty="0" smtClean="0"/>
              <a:t> Лилия Геннадьевна.</a:t>
            </a:r>
          </a:p>
          <a:p>
            <a:pPr algn="r">
              <a:buNone/>
            </a:pPr>
            <a:r>
              <a:rPr lang="ru-RU" sz="2200" dirty="0" smtClean="0"/>
              <a:t>Методисты-кураторы ГМО – Гринченко Ирина Анатольевна, </a:t>
            </a:r>
          </a:p>
          <a:p>
            <a:pPr algn="r">
              <a:buNone/>
            </a:pPr>
            <a:r>
              <a:rPr lang="ru-RU" sz="2200" dirty="0" err="1" smtClean="0"/>
              <a:t>Лебедянцева</a:t>
            </a:r>
            <a:r>
              <a:rPr lang="ru-RU" sz="2200" dirty="0" smtClean="0"/>
              <a:t> Лариса Алексеевна, </a:t>
            </a:r>
            <a:r>
              <a:rPr lang="ru-RU" sz="2200" dirty="0" err="1" smtClean="0"/>
              <a:t>Коршикова</a:t>
            </a:r>
            <a:r>
              <a:rPr lang="ru-RU" sz="2200" dirty="0" smtClean="0"/>
              <a:t> Ольга Юрьевна,</a:t>
            </a:r>
          </a:p>
          <a:p>
            <a:pPr algn="r">
              <a:buNone/>
            </a:pPr>
            <a:r>
              <a:rPr lang="ru-RU" sz="2200" dirty="0" smtClean="0"/>
              <a:t> </a:t>
            </a:r>
            <a:r>
              <a:rPr lang="ru-RU" sz="2200" dirty="0" err="1" smtClean="0"/>
              <a:t>Кафизова</a:t>
            </a:r>
            <a:r>
              <a:rPr lang="ru-RU" sz="2200" dirty="0" smtClean="0"/>
              <a:t> </a:t>
            </a:r>
            <a:r>
              <a:rPr lang="ru-RU" sz="2200" dirty="0" err="1" smtClean="0"/>
              <a:t>Альфия</a:t>
            </a:r>
            <a:r>
              <a:rPr lang="ru-RU" sz="2200" dirty="0" smtClean="0"/>
              <a:t> </a:t>
            </a:r>
            <a:r>
              <a:rPr lang="ru-RU" sz="2200" dirty="0" err="1" smtClean="0"/>
              <a:t>Мансуровна</a:t>
            </a:r>
            <a:r>
              <a:rPr lang="ru-RU" sz="2200" dirty="0" smtClean="0"/>
              <a:t>, Ситникова Ирина Владимировна</a:t>
            </a:r>
          </a:p>
          <a:p>
            <a:pPr algn="r">
              <a:buNone/>
            </a:pPr>
            <a:r>
              <a:rPr lang="ru-RU" sz="2200" dirty="0" smtClean="0"/>
              <a:t> </a:t>
            </a:r>
          </a:p>
          <a:p>
            <a:pPr algn="r">
              <a:buNone/>
            </a:pPr>
            <a:r>
              <a:rPr lang="ru-RU" sz="2200" dirty="0" smtClean="0"/>
              <a:t>«Непрерывное образование  молодого специалиста – залог успешной педагогической деятельности»</a:t>
            </a:r>
          </a:p>
          <a:p>
            <a:pPr algn="r">
              <a:buNone/>
            </a:pPr>
            <a:endParaRPr lang="ru-RU" sz="2200" dirty="0" smtClean="0"/>
          </a:p>
          <a:p>
            <a:pPr algn="just">
              <a:buNone/>
            </a:pPr>
            <a:r>
              <a:rPr lang="ru-RU" sz="2200" dirty="0" smtClean="0"/>
              <a:t>Цель: формирование потребности молодого специалиста в проектировании своего дальнейшего профессионального роста, в совершенствовании теоретических и практических знаний, умений, навыков.</a:t>
            </a:r>
          </a:p>
          <a:p>
            <a:pPr algn="just">
              <a:buNone/>
            </a:pPr>
            <a:r>
              <a:rPr lang="ru-RU" sz="2400" dirty="0" smtClean="0"/>
              <a:t>Задачи: </a:t>
            </a:r>
          </a:p>
          <a:p>
            <a:pPr algn="just">
              <a:buNone/>
            </a:pPr>
            <a:r>
              <a:rPr lang="ru-RU" sz="2400" dirty="0" smtClean="0"/>
              <a:t>- оказание практической помощи молодым специалистам в их адаптации в школе, вопросах совершенствования теоретических знаний и практико-ориентированных компетенций;</a:t>
            </a:r>
          </a:p>
          <a:p>
            <a:pPr algn="just">
              <a:buNone/>
            </a:pPr>
            <a:r>
              <a:rPr lang="ru-RU" sz="2400" dirty="0" smtClean="0"/>
              <a:t>- создание условий для формирования у педагога индивидуального стиля творческой деятельности, становление молодого специалиста как учителя-профессионала.</a:t>
            </a:r>
            <a:endParaRPr lang="ru-RU" sz="2200" dirty="0" smtClean="0"/>
          </a:p>
          <a:p>
            <a:endParaRPr lang="ru-RU" sz="3400" dirty="0" smtClean="0"/>
          </a:p>
          <a:p>
            <a:endParaRPr lang="ru-RU" sz="3400" dirty="0"/>
          </a:p>
        </p:txBody>
      </p:sp>
      <p:pic>
        <p:nvPicPr>
          <p:cNvPr id="15362" name="Picture 2" descr="https://cdn.bitrix24.ru/b11019532/landing/f81/f812a186446e3a8ec2b310a11536653b/IMG_20181224_144122_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Формы работы с молодыми педагогами: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семинары-практикумы, круглые столы, конференции </a:t>
            </a:r>
            <a:r>
              <a:rPr lang="ru-RU" dirty="0" err="1" smtClean="0"/>
              <a:t>офф-лайн</a:t>
            </a:r>
            <a:r>
              <a:rPr lang="ru-RU" dirty="0" smtClean="0"/>
              <a:t> и на платформе </a:t>
            </a:r>
            <a:r>
              <a:rPr lang="en-US" dirty="0" smtClean="0"/>
              <a:t>ZOOM</a:t>
            </a:r>
            <a:r>
              <a:rPr lang="ru-RU" dirty="0" smtClean="0"/>
              <a:t>; индивидуальные, коллективные, консультации; мастер-классы, семинары, открытые уроки; теоретические выступления, защита проектов; наставничество:</a:t>
            </a:r>
          </a:p>
          <a:p>
            <a:r>
              <a:rPr lang="ru-RU" dirty="0" smtClean="0"/>
              <a:t>- «Анализ современного урока в рамках требований ФГОС»;</a:t>
            </a:r>
          </a:p>
          <a:p>
            <a:r>
              <a:rPr lang="ru-RU" dirty="0" smtClean="0"/>
              <a:t>- «Контрольно-оценочная деятельность при </a:t>
            </a:r>
            <a:r>
              <a:rPr lang="ru-RU" dirty="0" err="1" smtClean="0"/>
              <a:t>системно-деятельностном</a:t>
            </a:r>
            <a:r>
              <a:rPr lang="ru-RU" dirty="0" smtClean="0"/>
              <a:t> подходе»; </a:t>
            </a:r>
          </a:p>
          <a:p>
            <a:r>
              <a:rPr lang="ru-RU" dirty="0" smtClean="0"/>
              <a:t>- «Формы работы с </a:t>
            </a:r>
            <a:r>
              <a:rPr lang="ru-RU" dirty="0" err="1" smtClean="0"/>
              <a:t>низкомотивированными</a:t>
            </a:r>
            <a:r>
              <a:rPr lang="ru-RU" dirty="0" smtClean="0"/>
              <a:t> обучающимися»;</a:t>
            </a:r>
          </a:p>
          <a:p>
            <a:r>
              <a:rPr lang="ru-RU" dirty="0" smtClean="0"/>
              <a:t>- «Роль лабораторного практикума в реализации активных методов обучения школьников»; </a:t>
            </a:r>
          </a:p>
          <a:p>
            <a:r>
              <a:rPr lang="ru-RU" dirty="0" smtClean="0"/>
              <a:t>- «Современные методы и приемы повышения качества образования»;</a:t>
            </a:r>
          </a:p>
          <a:p>
            <a:r>
              <a:rPr lang="ru-RU" dirty="0" smtClean="0"/>
              <a:t>- «Использование познавательных практико-ориентированных заданий на уроках для формирования и развития предметных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компетенций».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/>
              <a:t>Городская базовая опорная площадка методического сопровождения </a:t>
            </a:r>
            <a:br>
              <a:rPr lang="ru-RU" sz="3100" b="1" dirty="0" smtClean="0"/>
            </a:br>
            <a:r>
              <a:rPr lang="ru-RU" sz="3100" b="1" dirty="0" smtClean="0"/>
              <a:t>молодых педагогов г. Орска</a:t>
            </a:r>
            <a:br>
              <a:rPr lang="ru-RU" sz="31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400" dirty="0" smtClean="0"/>
              <a:t>Приказ управления образования администрации г. Орска № 601/1 п.5 от 26.08.2019г.  «О создании базовой опорной площадки сопровождения молодых педагогов» на базе МАУДО «ЦРТДЮ «Созвездие» г. Орска». Директор – </a:t>
            </a:r>
            <a:r>
              <a:rPr lang="ru-RU" sz="2400" dirty="0" err="1" smtClean="0"/>
              <a:t>Наследова</a:t>
            </a:r>
            <a:r>
              <a:rPr lang="ru-RU" sz="2400" dirty="0" smtClean="0"/>
              <a:t> Светлана Юрьевна.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Руководитель площадки – заместитель </a:t>
            </a:r>
          </a:p>
          <a:p>
            <a:pPr algn="just">
              <a:buNone/>
            </a:pPr>
            <a:r>
              <a:rPr lang="ru-RU" sz="2400" dirty="0" smtClean="0"/>
              <a:t>директора по образовательной деятельности  </a:t>
            </a:r>
          </a:p>
          <a:p>
            <a:pPr algn="just">
              <a:buNone/>
            </a:pPr>
            <a:r>
              <a:rPr lang="ru-RU" sz="2400" dirty="0" smtClean="0"/>
              <a:t>Оксана Викторовна </a:t>
            </a:r>
            <a:r>
              <a:rPr lang="ru-RU" sz="2400" dirty="0" err="1" smtClean="0"/>
              <a:t>Хисматова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/>
              <a:t>организация обучения и</a:t>
            </a:r>
            <a:r>
              <a:rPr lang="ru-RU" sz="2400" b="1" dirty="0" smtClean="0"/>
              <a:t> </a:t>
            </a:r>
            <a:r>
              <a:rPr lang="ru-RU" sz="2400" dirty="0" smtClean="0"/>
              <a:t>создание </a:t>
            </a:r>
          </a:p>
          <a:p>
            <a:pPr algn="just">
              <a:buNone/>
            </a:pPr>
            <a:r>
              <a:rPr lang="ru-RU" sz="2400" dirty="0" smtClean="0"/>
              <a:t>условий для профессионального роста </a:t>
            </a:r>
          </a:p>
          <a:p>
            <a:pPr algn="just">
              <a:buNone/>
            </a:pPr>
            <a:r>
              <a:rPr lang="ru-RU" sz="2400" dirty="0" smtClean="0"/>
              <a:t>начинающих педагогов, формирование к них высоких профессиональных идеалов</a:t>
            </a:r>
            <a:r>
              <a:rPr lang="ru-RU" sz="2400" b="1" dirty="0" smtClean="0"/>
              <a:t>,</a:t>
            </a:r>
            <a:r>
              <a:rPr lang="ru-RU" sz="2400" dirty="0" smtClean="0"/>
              <a:t> потребностей в постоянном саморазвитии и самосовершенствовании.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6" name="Рисунок 5" descr="Форум молодых педагогов 2019 лагерь Лесная сказка город Орск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18449">
            <a:off x="6144089" y="3095001"/>
            <a:ext cx="2368352" cy="208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557216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Городская базовая опорная площадка </a:t>
            </a:r>
            <a:br>
              <a:rPr lang="ru-RU" sz="2800" b="1" dirty="0" smtClean="0"/>
            </a:br>
            <a:r>
              <a:rPr lang="ru-RU" sz="2800" b="1" dirty="0" smtClean="0"/>
              <a:t>методического сопровождения </a:t>
            </a:r>
            <a:br>
              <a:rPr lang="ru-RU" sz="2800" b="1" dirty="0" smtClean="0"/>
            </a:br>
            <a:r>
              <a:rPr lang="ru-RU" sz="2800" b="1" dirty="0" smtClean="0"/>
              <a:t>молодых педагогов г. Орска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 algn="just"/>
            <a:r>
              <a:rPr lang="ru-RU" dirty="0" smtClean="0"/>
              <a:t>удовлетворять потребности молодых педагогов в непрерывном образовании;</a:t>
            </a:r>
          </a:p>
          <a:p>
            <a:pPr lvl="0" algn="just"/>
            <a:r>
              <a:rPr lang="ru-RU" dirty="0" smtClean="0"/>
              <a:t>создать комплексное (правовое, психологическое, методическое) сопровождение молодого педагога;</a:t>
            </a:r>
          </a:p>
          <a:p>
            <a:pPr lvl="0" algn="just"/>
            <a:r>
              <a:rPr lang="ru-RU" dirty="0" smtClean="0"/>
              <a:t>выявлять профессиональные, методические проблемы в образовательном процессе начинающих педагогов и содействовать их разрешению; </a:t>
            </a:r>
          </a:p>
          <a:p>
            <a:pPr lvl="0" algn="just"/>
            <a:r>
              <a:rPr lang="ru-RU" dirty="0" smtClean="0"/>
              <a:t>создать условия для максимального раскрытия индивидуальных возможностей каждого педагога;</a:t>
            </a:r>
          </a:p>
          <a:p>
            <a:pPr lvl="0" algn="just"/>
            <a:r>
              <a:rPr lang="ru-RU" dirty="0" smtClean="0"/>
              <a:t>способствовать формированию индивидуального стиля творческой деятельности педагогов;</a:t>
            </a:r>
          </a:p>
          <a:p>
            <a:pPr lvl="0" algn="just"/>
            <a:r>
              <a:rPr lang="ru-RU" dirty="0" smtClean="0"/>
              <a:t>создать условия для профессиональной адаптации молодого педагога в коллективах образовательных организаций города.</a:t>
            </a:r>
          </a:p>
          <a:p>
            <a:endParaRPr lang="ru-RU" dirty="0"/>
          </a:p>
        </p:txBody>
      </p:sp>
      <p:pic>
        <p:nvPicPr>
          <p:cNvPr id="1026" name="Picture 2" descr="i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2958">
            <a:off x="6303906" y="272034"/>
            <a:ext cx="2367222" cy="1578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6072230" cy="26542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Поддержка и сопровождение молодых педагогов профсоюзом в лице </a:t>
            </a:r>
            <a:r>
              <a:rPr lang="ru-RU" sz="2700" dirty="0" err="1" smtClean="0"/>
              <a:t>Орской</a:t>
            </a:r>
            <a:r>
              <a:rPr lang="ru-RU" sz="2700" dirty="0" smtClean="0"/>
              <a:t> городской организации Оренбургской областной общественной организации профсоюза работников народного образования и науки РФ</a:t>
            </a:r>
            <a:br>
              <a:rPr lang="ru-RU" sz="2700" dirty="0" smtClean="0"/>
            </a:br>
            <a:r>
              <a:rPr lang="ru-RU" sz="2200" b="1" dirty="0" smtClean="0"/>
              <a:t>Председатель – </a:t>
            </a:r>
            <a:r>
              <a:rPr lang="ru-RU" sz="2200" b="1" dirty="0" err="1" smtClean="0"/>
              <a:t>Сизова</a:t>
            </a:r>
            <a:r>
              <a:rPr lang="ru-RU" sz="2200" b="1" dirty="0" smtClean="0"/>
              <a:t> Татьяна Викторовна</a:t>
            </a:r>
            <a:r>
              <a:rPr lang="ru-RU" sz="2700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4290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Совет молодых педагогов создан с целью объединения молодых педагогов различных педагогических специальностей для реализации основных задач в области образования, связанных с закреплением молодых специалистов в педагогических коллективах и создания условий для роста профессионального мастерства, удовлетворения профессиональных и социальных запросов молодых педагогов и руководителей.</a:t>
            </a:r>
          </a:p>
          <a:p>
            <a:r>
              <a:rPr lang="ru-RU" dirty="0" smtClean="0"/>
              <a:t>Цель – обеспечивать условия для успешной адаптация молодых педагогов, самоутверждения, раскрытия творческих способностей и повышения профессиональной компетентности.</a:t>
            </a:r>
          </a:p>
          <a:p>
            <a:endParaRPr lang="ru-RU" dirty="0"/>
          </a:p>
        </p:txBody>
      </p:sp>
      <p:pic>
        <p:nvPicPr>
          <p:cNvPr id="4" name="Рисунок 3" descr="https://www.eseur.ru/Photos/photo46253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2428892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обеспечивать психологическую поддержку молодым педагогам в период адаптации и профессионального становления;</a:t>
            </a:r>
            <a:br>
              <a:rPr lang="ru-RU" dirty="0" smtClean="0"/>
            </a:br>
            <a:r>
              <a:rPr lang="ru-RU" dirty="0" smtClean="0"/>
              <a:t>- оказывать молодым педагогам консультационно-методическую помощь в преодолении затруднений в профессиональной деятельности;</a:t>
            </a:r>
            <a:br>
              <a:rPr lang="ru-RU" dirty="0" smtClean="0"/>
            </a:br>
            <a:r>
              <a:rPr lang="ru-RU" dirty="0" smtClean="0"/>
              <a:t>- организовывать взаимодействие между молодыми и опытными педагогами с целью апробации и внедрения в практику работы современных образовательных технологий;</a:t>
            </a:r>
            <a:br>
              <a:rPr lang="ru-RU" dirty="0" smtClean="0"/>
            </a:br>
            <a:r>
              <a:rPr lang="ru-RU" dirty="0" smtClean="0"/>
              <a:t>- содействовать формированию индивидуального стиля творческой деятельности, повышению квалификации и профессионального роста молодых педагогов;</a:t>
            </a:r>
            <a:br>
              <a:rPr lang="ru-RU" dirty="0" smtClean="0"/>
            </a:br>
            <a:r>
              <a:rPr lang="ru-RU" dirty="0" smtClean="0"/>
              <a:t>- организовывать </a:t>
            </a:r>
            <a:r>
              <a:rPr lang="ru-RU" dirty="0" err="1" smtClean="0"/>
              <a:t>досуговую</a:t>
            </a:r>
            <a:r>
              <a:rPr lang="ru-RU" dirty="0" smtClean="0"/>
              <a:t> деятельность с целью снятия эмоционального напряжения молодых педагогов.</a:t>
            </a:r>
          </a:p>
          <a:p>
            <a:endParaRPr lang="ru-RU" dirty="0" smtClean="0"/>
          </a:p>
          <a:p>
            <a:r>
              <a:rPr lang="ru-RU" dirty="0" smtClean="0"/>
              <a:t>Формы работы: анкетирование, мониторинг, </a:t>
            </a:r>
          </a:p>
          <a:p>
            <a:pPr>
              <a:buNone/>
            </a:pPr>
            <a:r>
              <a:rPr lang="ru-RU" dirty="0" smtClean="0"/>
              <a:t>тренинги,  консультации, акции, конкурсы </a:t>
            </a:r>
          </a:p>
          <a:p>
            <a:pPr>
              <a:buNone/>
            </a:pPr>
            <a:r>
              <a:rPr lang="ru-RU" dirty="0" smtClean="0"/>
              <a:t>профессионального мастерства, организация участия в работе</a:t>
            </a:r>
          </a:p>
          <a:p>
            <a:pPr>
              <a:buNone/>
            </a:pPr>
            <a:r>
              <a:rPr lang="ru-RU" dirty="0" smtClean="0"/>
              <a:t> Всероссийского Форума молодых педагогов </a:t>
            </a:r>
          </a:p>
          <a:p>
            <a:pPr>
              <a:buNone/>
            </a:pPr>
            <a:r>
              <a:rPr lang="ru-RU" dirty="0" smtClean="0"/>
              <a:t>в летнем пионерском лагере «Таир» (Республика Марий Эл).</a:t>
            </a:r>
            <a:endParaRPr lang="ru-RU" dirty="0"/>
          </a:p>
        </p:txBody>
      </p:sp>
      <p:pic>
        <p:nvPicPr>
          <p:cNvPr id="4" name="Рисунок 3" descr="https://www.eseur.ru/Photos/photo46253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2214578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Ольга\Desktop\a_b861471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429132"/>
            <a:ext cx="1905000" cy="1833561"/>
          </a:xfrm>
          <a:prstGeom prst="rect">
            <a:avLst/>
          </a:prstGeom>
          <a:noFill/>
        </p:spPr>
      </p:pic>
      <p:pic>
        <p:nvPicPr>
          <p:cNvPr id="6" name="Picture 2" descr="https://sun7-8.userapi.com/it4M-t-ZMn-tVsS_JMkXeDRPILliK5Wmf9lgDw/35tra0hS3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3764">
            <a:off x="6237991" y="245689"/>
            <a:ext cx="1321662" cy="1229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529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 Microsoft Office PowerPoint</vt:lpstr>
      <vt:lpstr>Старт молодых: </vt:lpstr>
      <vt:lpstr>Организация работы с молодыми педагогами управлением образования администрации г. Орска Начальник управления образования – Вячеслав Александрович Коваленко. Заместитель начальника по учебной работе – Светлана Витальевна Маслова Начальник отдела дошкольного образования – Крупина Елена Викторовна Начальник отдела общего образования – Новиков Денис Владимирович</vt:lpstr>
      <vt:lpstr>Организация работы с молодыми педагогами в образовательных организациях дошкольного, общего и дополнительного образования г. Орска</vt:lpstr>
      <vt:lpstr>   Сопровождение молодых педагогов в рамках  городских методических объединений (ГМО) учителей-предметников и аттестации на базе научно-методического центра управления образования г. Орска  </vt:lpstr>
      <vt:lpstr> Формы работы с молодыми педагогами: </vt:lpstr>
      <vt:lpstr>   Городская базовая опорная площадка методического сопровождения  молодых педагогов г. Орска  </vt:lpstr>
      <vt:lpstr>Городская базовая опорная площадка  методического сопровождения  молодых педагогов г. Орска</vt:lpstr>
      <vt:lpstr>    Поддержка и сопровождение молодых педагогов профсоюзом в лице Орской городской организации Оренбургской областной общественной организации профсоюза работников народного образования и науки РФ Председатель – Сизова Татьяна Викторовна    </vt:lpstr>
      <vt:lpstr>Задачи:</vt:lpstr>
      <vt:lpstr>Слайд 10</vt:lpstr>
      <vt:lpstr> Типы взаимодействия в работе с молодыми педагогами</vt:lpstr>
      <vt:lpstr>  Творческое задание в муниципалитеты  До 4 октября 2020 г. На электронный адрес НМЦ г. Орска nmcorsk@yandex.ru  прислать: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83</cp:revision>
  <dcterms:created xsi:type="dcterms:W3CDTF">2020-09-24T06:26:44Z</dcterms:created>
  <dcterms:modified xsi:type="dcterms:W3CDTF">2020-09-28T05:07:30Z</dcterms:modified>
</cp:coreProperties>
</file>