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AD540-B53E-4F3E-A68B-7E23CEC114E9}" type="datetimeFigureOut">
              <a:rPr lang="ru-RU" smtClean="0"/>
              <a:pPr/>
              <a:t>27.02.2024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CEFDB-2060-4464-987F-13F13FC09D0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94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6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76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624736" cy="201622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Технология проблемного обучения на уроках химии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5085184"/>
            <a:ext cx="6660232" cy="2996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Подготовил учитель химии МОАУ «СОШ №32»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Нефедова Татьяна Владимировна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ё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6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2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8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41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21</Words>
  <Application>Microsoft Office PowerPoint</Application>
  <PresentationFormat>Экран (4:3)</PresentationFormat>
  <Paragraphs>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Технология проблемного обучения на уроках химии</vt:lpstr>
      <vt:lpstr>ё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2024-02-27T15:58:53Z</dcterms:created>
  <dcterms:modified xsi:type="dcterms:W3CDTF">2024-02-27T17:47:11Z</dcterms:modified>
</cp:coreProperties>
</file>