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authors.xml" ContentType="application/vnd.ms-powerpoint.author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342" r:id="rId5"/>
    <p:sldId id="352" r:id="rId6"/>
    <p:sldId id="354" r:id="rId7"/>
    <p:sldId id="355" r:id="rId8"/>
    <p:sldId id="356" r:id="rId9"/>
    <p:sldId id="357" r:id="rId10"/>
    <p:sldId id="358" r:id="rId11"/>
    <p:sldId id="350" r:id="rId1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5202E"/>
    <a:srgbClr val="0515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75" autoAdjust="0"/>
    <p:restoredTop sz="95646"/>
  </p:normalViewPr>
  <p:slideViewPr>
    <p:cSldViewPr snapToGrid="0" snapToObjects="1" showGuides="1">
      <p:cViewPr varScale="1">
        <p:scale>
          <a:sx n="73" d="100"/>
          <a:sy n="73" d="100"/>
        </p:scale>
        <p:origin x="-570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3" d="100"/>
          <a:sy n="93" d="100"/>
        </p:scale>
        <p:origin x="2640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D7371277-867B-4F79-B626-5D15310F0B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D0F123B-AFBA-49F9-9E86-24F100D1F1E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9EC5A61-30A7-460E-9406-BB9BC625E659}" type="datetime1">
              <a:rPr lang="ru-RU" smtClean="0"/>
              <a:pPr rtl="0"/>
              <a:t>31.10.2023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C879063-21AE-4790-85A4-50D17E2D82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29F5F78-3D9C-4E5F-A866-96C1DD86FE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63FF618-F07E-477B-AA5D-612E7A56D407}" type="slidenum">
              <a:rPr lang="ru-RU" smtClean="0"/>
              <a:pPr rt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5331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EE8585E-0174-4F4A-B6A7-0B4D19DDD09B}" type="datetime1">
              <a:rPr lang="ru-RU" noProof="0" smtClean="0"/>
              <a:pPr rtl="0"/>
              <a:t>31.10.2023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EF75CB5-5666-5049-9AE0-38EFD385C21E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4755626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EF75CB5-5666-5049-9AE0-38EFD385C21E}" type="slidenum">
              <a:rPr lang="ru-RU" noProof="0" smtClean="0"/>
              <a:pPr rtl="0"/>
              <a:t>1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731505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EF75CB5-5666-5049-9AE0-38EFD385C21E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7418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DEF75CB5-5666-5049-9AE0-38EFD385C21E}" type="slidenum">
              <a:rPr lang="ru-RU" smtClean="0"/>
              <a:pPr rtl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8932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gradFill>
          <a:gsLst>
            <a:gs pos="93000">
              <a:schemeClr val="tx2"/>
            </a:gs>
            <a:gs pos="81000">
              <a:schemeClr val="accent6">
                <a:lumMod val="50000"/>
              </a:schemeClr>
            </a:gs>
            <a:gs pos="27000">
              <a:schemeClr val="tx1"/>
            </a:gs>
            <a:gs pos="8000">
              <a:schemeClr val="accent4">
                <a:lumMod val="75000"/>
              </a:schemeClr>
            </a:gs>
            <a:gs pos="0">
              <a:schemeClr val="accent4"/>
            </a:gs>
            <a:gs pos="99000">
              <a:schemeClr val="tx2">
                <a:lumMod val="40000"/>
                <a:lumOff val="60000"/>
              </a:schemeClr>
            </a:gs>
          </a:gsLst>
          <a:lin ang="12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14">
            <a:extLst>
              <a:ext uri="{FF2B5EF4-FFF2-40B4-BE49-F238E27FC236}">
                <a16:creationId xmlns:a16="http://schemas.microsoft.com/office/drawing/2014/main" xmlns="" id="{F6856948-14CB-159E-5A7C-80A0115641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3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57000"/>
                    </a14:imgEffect>
                  </a14:imgLayer>
                </a14:imgProps>
              </a:ext>
            </a:extLst>
          </a:blip>
          <a:srcRect t="185" b="185"/>
          <a:stretch/>
        </p:blipFill>
        <p:spPr>
          <a:xfrm>
            <a:off x="0" y="0"/>
            <a:ext cx="12192000" cy="6832599"/>
          </a:xfrm>
          <a:prstGeom prst="rect">
            <a:avLst/>
          </a:prstGeom>
        </p:spPr>
      </p:pic>
      <p:pic>
        <p:nvPicPr>
          <p:cNvPr id="9" name="Объект 14">
            <a:extLst>
              <a:ext uri="{FF2B5EF4-FFF2-40B4-BE49-F238E27FC236}">
                <a16:creationId xmlns:a16="http://schemas.microsoft.com/office/drawing/2014/main" xmlns="" id="{7FFF1F47-49A0-3608-5C50-3C57415465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0901" t="2692" r="9005" b="2173"/>
          <a:stretch/>
        </p:blipFill>
        <p:spPr>
          <a:xfrm>
            <a:off x="-3" y="37"/>
            <a:ext cx="12192000" cy="685386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462FF1-D97D-8505-FE7F-8B2DB411A8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527164"/>
            <a:ext cx="12191998" cy="1323440"/>
          </a:xfrm>
        </p:spPr>
        <p:txBody>
          <a:bodyPr rtlCol="0">
            <a:noAutofit/>
          </a:bodyPr>
          <a:lstStyle>
            <a:lvl1pPr algn="ctr">
              <a:defRPr sz="6000" kern="1200" spc="2200" baseline="0">
                <a:solidFill>
                  <a:schemeClr val="accent5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заголовок</a:t>
            </a:r>
          </a:p>
        </p:txBody>
      </p:sp>
      <p:sp>
        <p:nvSpPr>
          <p:cNvPr id="12" name="Подзаголовок 2">
            <a:extLst>
              <a:ext uri="{FF2B5EF4-FFF2-40B4-BE49-F238E27FC236}">
                <a16:creationId xmlns:a16="http://schemas.microsoft.com/office/drawing/2014/main" xmlns="" id="{58B9CAE2-F3DD-D6D3-96C8-D947A41177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" y="3558868"/>
            <a:ext cx="12191997" cy="781119"/>
          </a:xfrm>
        </p:spPr>
        <p:txBody>
          <a:bodyPr rtlCol="0">
            <a:noAutofit/>
          </a:bodyPr>
          <a:lstStyle>
            <a:lvl1pPr marL="0" indent="0" algn="ctr">
              <a:buNone/>
              <a:defRPr sz="4000" b="0" i="0" spc="1800" baseline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Щелкните, чтобы изменить подзаголовок</a:t>
            </a:r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xmlns="" id="{07BA9FA4-8138-9E88-1DA3-FE01F56721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532550"/>
            <a:ext cx="12192000" cy="1323440"/>
          </a:xfrm>
          <a:solidFill>
            <a:schemeClr val="tx1">
              <a:alpha val="61961"/>
            </a:schemeClr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60000"/>
              </a:lnSpc>
              <a:buNone/>
              <a:defRPr sz="2000" b="0" i="0" spc="3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стиль основного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119321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bg>
      <p:bgPr>
        <a:gradFill>
          <a:gsLst>
            <a:gs pos="81987">
              <a:schemeClr val="accent6">
                <a:lumMod val="50000"/>
              </a:schemeClr>
            </a:gs>
            <a:gs pos="35040">
              <a:srgbClr val="020B11"/>
            </a:gs>
            <a:gs pos="11979">
              <a:schemeClr val="accent4">
                <a:lumMod val="50000"/>
              </a:schemeClr>
            </a:gs>
            <a:gs pos="0">
              <a:schemeClr val="accent4"/>
            </a:gs>
            <a:gs pos="99000">
              <a:schemeClr val="tx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4">
            <a:extLst>
              <a:ext uri="{FF2B5EF4-FFF2-40B4-BE49-F238E27FC236}">
                <a16:creationId xmlns:a16="http://schemas.microsoft.com/office/drawing/2014/main" xmlns="" id="{BD0D7128-6130-EE47-90ED-D45A35B438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3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57000"/>
                    </a14:imgEffect>
                  </a14:imgLayer>
                </a14:imgProps>
              </a:ext>
            </a:extLst>
          </a:blip>
          <a:srcRect t="185" b="185"/>
          <a:stretch/>
        </p:blipFill>
        <p:spPr>
          <a:xfrm>
            <a:off x="-6228" y="3074"/>
            <a:ext cx="12192000" cy="6854926"/>
          </a:xfrm>
          <a:prstGeom prst="rect">
            <a:avLst/>
          </a:prstGeom>
        </p:spPr>
      </p:pic>
      <p:pic>
        <p:nvPicPr>
          <p:cNvPr id="6" name="Объект 14">
            <a:extLst>
              <a:ext uri="{FF2B5EF4-FFF2-40B4-BE49-F238E27FC236}">
                <a16:creationId xmlns:a16="http://schemas.microsoft.com/office/drawing/2014/main" xmlns="" id="{14AC0A97-7D79-3DBE-FB53-A9EBFD806E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51" t="2692" r="49052" b="2173"/>
          <a:stretch/>
        </p:blipFill>
        <p:spPr>
          <a:xfrm>
            <a:off x="4455845" y="-6350"/>
            <a:ext cx="7732295" cy="685386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5F19E97-D266-0158-DB58-8B80C6AE8445}"/>
              </a:ext>
            </a:extLst>
          </p:cNvPr>
          <p:cNvSpPr/>
          <p:nvPr userDrawn="1"/>
        </p:nvSpPr>
        <p:spPr>
          <a:xfrm>
            <a:off x="-1" y="0"/>
            <a:ext cx="8784040" cy="6859155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E83F98-B388-2594-BACB-E3DB652C9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3661" y="1052108"/>
            <a:ext cx="6910627" cy="1164882"/>
          </a:xfrm>
        </p:spPr>
        <p:txBody>
          <a:bodyPr rtlCol="0" anchor="b">
            <a:noAutofit/>
          </a:bodyPr>
          <a:lstStyle/>
          <a:p>
            <a:pPr rtl="0"/>
            <a:r>
              <a:rPr lang="ru-RU" noProof="0"/>
              <a:t>Щелкните, чтобы изменить стиль заголовка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FAEE2076-2104-00E8-4FC5-D2D1939662A8}"/>
              </a:ext>
            </a:extLst>
          </p:cNvPr>
          <p:cNvSpPr/>
          <p:nvPr userDrawn="1"/>
        </p:nvSpPr>
        <p:spPr>
          <a:xfrm>
            <a:off x="1876516" y="842493"/>
            <a:ext cx="144379" cy="144379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529EA78E-CF91-A313-1EA3-1B737189BE6A}"/>
              </a:ext>
            </a:extLst>
          </p:cNvPr>
          <p:cNvSpPr/>
          <p:nvPr userDrawn="1"/>
        </p:nvSpPr>
        <p:spPr>
          <a:xfrm>
            <a:off x="3272500" y="5713197"/>
            <a:ext cx="144379" cy="144379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1" name="Текст 19">
            <a:extLst>
              <a:ext uri="{FF2B5EF4-FFF2-40B4-BE49-F238E27FC236}">
                <a16:creationId xmlns:a16="http://schemas.microsoft.com/office/drawing/2014/main" xmlns="" id="{BC4BAB7B-AB4F-FB57-387C-7A8618043E2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25623" y="2530837"/>
            <a:ext cx="6888665" cy="961087"/>
          </a:xfrm>
        </p:spPr>
        <p:txBody>
          <a:bodyPr rtlCol="0">
            <a:noAutofit/>
          </a:bodyPr>
          <a:lstStyle>
            <a:lvl1pPr>
              <a:lnSpc>
                <a:spcPct val="140000"/>
              </a:lnSpc>
              <a:defRPr sz="2000"/>
            </a:lvl1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18" name="Текст 5">
            <a:extLst>
              <a:ext uri="{FF2B5EF4-FFF2-40B4-BE49-F238E27FC236}">
                <a16:creationId xmlns:a16="http://schemas.microsoft.com/office/drawing/2014/main" xmlns="" id="{7512376E-E81C-EEBC-A5F9-53785637088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25624" y="3617963"/>
            <a:ext cx="6888665" cy="2241805"/>
          </a:xfrm>
        </p:spPr>
        <p:txBody>
          <a:bodyPr rtlCol="0" anchor="t">
            <a:noAutofit/>
          </a:bodyPr>
          <a:lstStyle>
            <a:lvl1pPr marL="285750" marR="0" indent="-2857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bg1"/>
                </a:solidFill>
                <a:latin typeface="+mn-lt"/>
                <a:cs typeface="Biome" panose="020B0503030204020804" pitchFamily="34" charset="0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ru-RU" noProof="0" dirty="0">
                <a:solidFill>
                  <a:schemeClr val="bg1"/>
                </a:solidFill>
              </a:rPr>
              <a:t>Щелкните, чтобы изменить </a:t>
            </a:r>
            <a:r>
              <a:rPr lang="ru-RU" noProof="0" dirty="0"/>
              <a:t>стили текста образца слайда</a:t>
            </a:r>
            <a:endParaRPr lang="ru-RU" noProof="0" dirty="0">
              <a:solidFill>
                <a:schemeClr val="bg1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ru-RU" noProof="0" dirty="0">
                <a:solidFill>
                  <a:schemeClr val="bg1"/>
                </a:solidFill>
              </a:rPr>
              <a:t>Щелкните, чтобы изменить </a:t>
            </a:r>
            <a:r>
              <a:rPr lang="ru-RU" noProof="0" dirty="0"/>
              <a:t>стили текста образца слайда</a:t>
            </a:r>
            <a:endParaRPr lang="ru-RU" noProof="0" dirty="0">
              <a:solidFill>
                <a:schemeClr val="bg1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noProof="0" dirty="0">
                <a:solidFill>
                  <a:schemeClr val="bg1"/>
                </a:solidFill>
              </a:rPr>
              <a:t>Щелкните, чтобы изменить </a:t>
            </a:r>
            <a:r>
              <a:rPr lang="ru-RU" noProof="0" dirty="0"/>
              <a:t>стили текста образца слайда</a:t>
            </a:r>
            <a:endParaRPr lang="ru-RU" noProof="0" dirty="0">
              <a:solidFill>
                <a:schemeClr val="bg1"/>
              </a:solidFill>
            </a:endParaRPr>
          </a:p>
          <a:p>
            <a:pPr rtl="0"/>
            <a:endParaRPr lang="ru-RU" noProof="0" dirty="0">
              <a:solidFill>
                <a:schemeClr val="bg1"/>
              </a:solidFill>
            </a:endParaRPr>
          </a:p>
          <a:p>
            <a:pPr rtl="0"/>
            <a:endParaRPr lang="ru-RU" noProof="0" dirty="0">
              <a:solidFill>
                <a:schemeClr val="bg1"/>
              </a:solidFill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A67E9B3C-3EC9-30D0-6EEC-FFD2F1067447}"/>
              </a:ext>
            </a:extLst>
          </p:cNvPr>
          <p:cNvCxnSpPr>
            <a:cxnSpLocks/>
          </p:cNvCxnSpPr>
          <p:nvPr userDrawn="1"/>
        </p:nvCxnSpPr>
        <p:spPr>
          <a:xfrm>
            <a:off x="-12590" y="2359726"/>
            <a:ext cx="5320086" cy="0"/>
          </a:xfrm>
          <a:prstGeom prst="line">
            <a:avLst/>
          </a:prstGeom>
          <a:ln w="25400">
            <a:gradFill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6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Нижний колонтитул 4">
            <a:extLst>
              <a:ext uri="{FF2B5EF4-FFF2-40B4-BE49-F238E27FC236}">
                <a16:creationId xmlns:a16="http://schemas.microsoft.com/office/drawing/2014/main" xmlns="" id="{CB971EAC-E57B-EF86-ED6F-AE35987CD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6405" y="6237287"/>
            <a:ext cx="4114800" cy="365125"/>
          </a:xfrm>
        </p:spPr>
        <p:txBody>
          <a:bodyPr rtlCol="0">
            <a:noAutofit/>
          </a:bodyPr>
          <a:lstStyle>
            <a:lvl1pPr algn="l">
              <a:defRPr sz="1200" spc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Результаты исследований</a:t>
            </a:r>
          </a:p>
        </p:txBody>
      </p:sp>
      <p:sp>
        <p:nvSpPr>
          <p:cNvPr id="19" name="Номер слайда 5">
            <a:extLst>
              <a:ext uri="{FF2B5EF4-FFF2-40B4-BE49-F238E27FC236}">
                <a16:creationId xmlns:a16="http://schemas.microsoft.com/office/drawing/2014/main" xmlns="" id="{8A0ED8DF-4F9C-BDFE-68ED-49B03A544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0971" y="6226198"/>
            <a:ext cx="2743200" cy="365125"/>
          </a:xfrm>
        </p:spPr>
        <p:txBody>
          <a:bodyPr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FE024F78-56A6-7740-B68D-8D4D026EDF3F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6" name="Графический объект 12">
            <a:extLst>
              <a:ext uri="{FF2B5EF4-FFF2-40B4-BE49-F238E27FC236}">
                <a16:creationId xmlns:a16="http://schemas.microsoft.com/office/drawing/2014/main" xmlns="" id="{44BC0460-E5E3-23E3-6335-36CF4BEB87F3}"/>
              </a:ext>
            </a:extLst>
          </p:cNvPr>
          <p:cNvSpPr/>
          <p:nvPr userDrawn="1"/>
        </p:nvSpPr>
        <p:spPr>
          <a:xfrm>
            <a:off x="2360199" y="596691"/>
            <a:ext cx="100584" cy="100584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61666230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gradFill>
          <a:gsLst>
            <a:gs pos="100000">
              <a:schemeClr val="tx2"/>
            </a:gs>
            <a:gs pos="81000">
              <a:schemeClr val="accent6"/>
            </a:gs>
            <a:gs pos="31000">
              <a:srgbClr val="02090E"/>
            </a:gs>
            <a:gs pos="14000">
              <a:schemeClr val="accent4">
                <a:lumMod val="75000"/>
              </a:schemeClr>
            </a:gs>
            <a:gs pos="0">
              <a:schemeClr val="accent4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E699CB90-DCF5-D9AC-0A86-1E02CB3418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8000"/>
          </a:blip>
          <a:srcRect/>
          <a:stretch/>
        </p:blipFill>
        <p:spPr>
          <a:xfrm>
            <a:off x="0" y="11089"/>
            <a:ext cx="12192000" cy="6858000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endPos="0" dist="50800" dir="5400000" sy="-100000" algn="bl" rotWithShape="0"/>
          </a:effectLst>
        </p:spPr>
      </p:pic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0ADD8375-FF36-FC51-FBBD-A4EBCE6D932A}"/>
              </a:ext>
            </a:extLst>
          </p:cNvPr>
          <p:cNvSpPr/>
          <p:nvPr userDrawn="1"/>
        </p:nvSpPr>
        <p:spPr>
          <a:xfrm>
            <a:off x="322118" y="365124"/>
            <a:ext cx="11547765" cy="623728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8070BB-B3B5-3A8A-2466-D661C7417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365125"/>
            <a:ext cx="10515601" cy="1325563"/>
          </a:xfrm>
        </p:spPr>
        <p:txBody>
          <a:bodyPr rtlCol="0">
            <a:noAutofit/>
          </a:bodyPr>
          <a:lstStyle>
            <a:lvl1pPr algn="ctr">
              <a:defRPr spc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5" name="Текст 5">
            <a:extLst>
              <a:ext uri="{FF2B5EF4-FFF2-40B4-BE49-F238E27FC236}">
                <a16:creationId xmlns:a16="http://schemas.microsoft.com/office/drawing/2014/main" xmlns="" id="{70A684CF-D752-D358-B0D4-0DA2FFB2C78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09530" y="2220319"/>
            <a:ext cx="8845828" cy="929026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40000"/>
              </a:lnSpc>
              <a:buFontTx/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rtl="0"/>
            <a:r>
              <a:rPr lang="ru-RU" noProof="0" dirty="0">
                <a:solidFill>
                  <a:schemeClr val="bg1"/>
                </a:solidFill>
              </a:rPr>
              <a:t>Щелкните, чтобы изменить </a:t>
            </a:r>
            <a:r>
              <a:rPr lang="ru-RU" noProof="0" dirty="0"/>
              <a:t>стили текста образца слайда</a:t>
            </a:r>
            <a:endParaRPr lang="ru-RU" noProof="0" dirty="0">
              <a:solidFill>
                <a:schemeClr val="bg1"/>
              </a:solidFill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B9C04702-97CE-9583-8282-DF8500E5ABEF}"/>
              </a:ext>
            </a:extLst>
          </p:cNvPr>
          <p:cNvCxnSpPr>
            <a:cxnSpLocks/>
          </p:cNvCxnSpPr>
          <p:nvPr userDrawn="1"/>
        </p:nvCxnSpPr>
        <p:spPr>
          <a:xfrm>
            <a:off x="4451205" y="3330985"/>
            <a:ext cx="0" cy="1774795"/>
          </a:xfrm>
          <a:prstGeom prst="line">
            <a:avLst/>
          </a:prstGeom>
          <a:ln w="25400">
            <a:gradFill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6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96439E47-02A2-4A4F-1E4A-5DF22C90533A}"/>
              </a:ext>
            </a:extLst>
          </p:cNvPr>
          <p:cNvCxnSpPr>
            <a:cxnSpLocks/>
          </p:cNvCxnSpPr>
          <p:nvPr userDrawn="1"/>
        </p:nvCxnSpPr>
        <p:spPr>
          <a:xfrm>
            <a:off x="7756108" y="3330985"/>
            <a:ext cx="0" cy="1774795"/>
          </a:xfrm>
          <a:prstGeom prst="line">
            <a:avLst/>
          </a:prstGeom>
          <a:ln w="25400">
            <a:gradFill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6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3">
            <a:extLst>
              <a:ext uri="{FF2B5EF4-FFF2-40B4-BE49-F238E27FC236}">
                <a16:creationId xmlns:a16="http://schemas.microsoft.com/office/drawing/2014/main" xmlns="" id="{1ABCF599-DE3A-3924-1B55-8986557F7D6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57437" y="3360802"/>
            <a:ext cx="2522391" cy="1721355"/>
          </a:xfrm>
        </p:spPr>
        <p:txBody>
          <a:bodyPr rtlCol="0" anchor="ctr">
            <a:noAutofit/>
          </a:bodyPr>
          <a:lstStyle>
            <a:lvl1pPr algn="ctr">
              <a:defRPr sz="2000"/>
            </a:lvl1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19" name="Текст 3">
            <a:extLst>
              <a:ext uri="{FF2B5EF4-FFF2-40B4-BE49-F238E27FC236}">
                <a16:creationId xmlns:a16="http://schemas.microsoft.com/office/drawing/2014/main" xmlns="" id="{95711A8B-0B07-4705-5569-EA1C5E3964C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800601" y="3358082"/>
            <a:ext cx="2587137" cy="1721355"/>
          </a:xfrm>
        </p:spPr>
        <p:txBody>
          <a:bodyPr rtlCol="0" anchor="ctr">
            <a:noAutofit/>
          </a:bodyPr>
          <a:lstStyle>
            <a:lvl1pPr algn="ctr">
              <a:defRPr sz="2000"/>
            </a:lvl1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21" name="Текст 3">
            <a:extLst>
              <a:ext uri="{FF2B5EF4-FFF2-40B4-BE49-F238E27FC236}">
                <a16:creationId xmlns:a16="http://schemas.microsoft.com/office/drawing/2014/main" xmlns="" id="{18BA5EC5-6267-42DB-3068-781F4FBA335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25381" y="3360802"/>
            <a:ext cx="2587137" cy="1721355"/>
          </a:xfrm>
        </p:spPr>
        <p:txBody>
          <a:bodyPr rtlCol="0" anchor="ctr">
            <a:noAutofit/>
          </a:bodyPr>
          <a:lstStyle>
            <a:lvl1pPr algn="ctr">
              <a:defRPr sz="20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2" name="Нижний колонтитул 4">
            <a:extLst>
              <a:ext uri="{FF2B5EF4-FFF2-40B4-BE49-F238E27FC236}">
                <a16:creationId xmlns:a16="http://schemas.microsoft.com/office/drawing/2014/main" xmlns="" id="{2E394DBB-1E16-C49F-3143-1C827302D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6405" y="6237287"/>
            <a:ext cx="4114800" cy="365125"/>
          </a:xfrm>
        </p:spPr>
        <p:txBody>
          <a:bodyPr rtlCol="0">
            <a:noAutofit/>
          </a:bodyPr>
          <a:lstStyle>
            <a:lvl1pPr algn="l">
              <a:defRPr sz="1200" spc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Результаты исследований</a:t>
            </a:r>
          </a:p>
        </p:txBody>
      </p:sp>
      <p:sp>
        <p:nvSpPr>
          <p:cNvPr id="23" name="Номер слайда 5">
            <a:extLst>
              <a:ext uri="{FF2B5EF4-FFF2-40B4-BE49-F238E27FC236}">
                <a16:creationId xmlns:a16="http://schemas.microsoft.com/office/drawing/2014/main" xmlns="" id="{CE982166-168E-4452-AD77-7BDE30E28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0971" y="6226198"/>
            <a:ext cx="2743200" cy="365125"/>
          </a:xfrm>
        </p:spPr>
        <p:txBody>
          <a:bodyPr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FE024F78-56A6-7740-B68D-8D4D026EDF3F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4" name="Графический объект 12">
            <a:extLst>
              <a:ext uri="{FF2B5EF4-FFF2-40B4-BE49-F238E27FC236}">
                <a16:creationId xmlns:a16="http://schemas.microsoft.com/office/drawing/2014/main" xmlns="" id="{33860DCC-9F93-1344-72B0-356F9A045A3A}"/>
              </a:ext>
            </a:extLst>
          </p:cNvPr>
          <p:cNvSpPr/>
          <p:nvPr userDrawn="1"/>
        </p:nvSpPr>
        <p:spPr>
          <a:xfrm>
            <a:off x="873270" y="3931194"/>
            <a:ext cx="45719" cy="37785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5" name="Графический объект 15">
            <a:extLst>
              <a:ext uri="{FF2B5EF4-FFF2-40B4-BE49-F238E27FC236}">
                <a16:creationId xmlns:a16="http://schemas.microsoft.com/office/drawing/2014/main" xmlns="" id="{1ABE433E-FA5E-3262-5CAB-46DED868AF63}"/>
              </a:ext>
            </a:extLst>
          </p:cNvPr>
          <p:cNvSpPr/>
          <p:nvPr userDrawn="1"/>
        </p:nvSpPr>
        <p:spPr>
          <a:xfrm>
            <a:off x="10658835" y="2022227"/>
            <a:ext cx="128016" cy="128016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61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6" name="Графический объект 15">
            <a:extLst>
              <a:ext uri="{FF2B5EF4-FFF2-40B4-BE49-F238E27FC236}">
                <a16:creationId xmlns:a16="http://schemas.microsoft.com/office/drawing/2014/main" xmlns="" id="{67D7C421-15EE-D350-36FE-97825F63A2BA}"/>
              </a:ext>
            </a:extLst>
          </p:cNvPr>
          <p:cNvSpPr/>
          <p:nvPr userDrawn="1"/>
        </p:nvSpPr>
        <p:spPr>
          <a:xfrm>
            <a:off x="8496299" y="5218771"/>
            <a:ext cx="128016" cy="128016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61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03903048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bg>
      <p:bgPr>
        <a:gradFill>
          <a:gsLst>
            <a:gs pos="100000">
              <a:schemeClr val="tx2"/>
            </a:gs>
            <a:gs pos="81000">
              <a:schemeClr val="accent6"/>
            </a:gs>
            <a:gs pos="31000">
              <a:srgbClr val="02090E"/>
            </a:gs>
            <a:gs pos="14000">
              <a:schemeClr val="accent4">
                <a:lumMod val="75000"/>
              </a:schemeClr>
            </a:gs>
            <a:gs pos="0">
              <a:schemeClr val="accent4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1E869C67-E833-BD41-7743-D6450600B9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39000"/>
          </a:blip>
          <a:srcRect l="30375" t="11383" b="18991"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endPos="0" dist="50800" dir="5400000" sy="-100000" algn="bl" rotWithShape="0"/>
          </a:effectLst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B5F27405-A048-8186-4834-FCBC24391D91}"/>
              </a:ext>
            </a:extLst>
          </p:cNvPr>
          <p:cNvSpPr/>
          <p:nvPr userDrawn="1"/>
        </p:nvSpPr>
        <p:spPr>
          <a:xfrm>
            <a:off x="532" y="11284"/>
            <a:ext cx="12192000" cy="6845323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8070BB-B3B5-3A8A-2466-D661C7417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370" y="365125"/>
            <a:ext cx="10515601" cy="1325563"/>
          </a:xfrm>
        </p:spPr>
        <p:txBody>
          <a:bodyPr rtlCol="0">
            <a:noAutofit/>
          </a:bodyPr>
          <a:lstStyle>
            <a:lvl1pPr algn="ctr">
              <a:defRPr spc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8" name="Текст 19">
            <a:extLst>
              <a:ext uri="{FF2B5EF4-FFF2-40B4-BE49-F238E27FC236}">
                <a16:creationId xmlns:a16="http://schemas.microsoft.com/office/drawing/2014/main" xmlns="" id="{416EC7F6-3F25-98AA-EA20-A759C49841A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28739" y="2714455"/>
            <a:ext cx="3953594" cy="509671"/>
          </a:xfrm>
        </p:spPr>
        <p:txBody>
          <a:bodyPr rtlCol="0" anchor="ctr">
            <a:noAutofit/>
          </a:bodyPr>
          <a:lstStyle>
            <a:lvl1pPr>
              <a:defRPr sz="2000" spc="300"/>
            </a:lvl1pPr>
          </a:lstStyle>
          <a:p>
            <a:pPr lvl="0" rtl="0"/>
            <a:r>
              <a:rPr lang="ru-RU" noProof="0"/>
              <a:t>Щелкните, чтобы отредактировать текст</a:t>
            </a:r>
          </a:p>
        </p:txBody>
      </p:sp>
      <p:sp>
        <p:nvSpPr>
          <p:cNvPr id="40" name="Текст 19">
            <a:extLst>
              <a:ext uri="{FF2B5EF4-FFF2-40B4-BE49-F238E27FC236}">
                <a16:creationId xmlns:a16="http://schemas.microsoft.com/office/drawing/2014/main" xmlns="" id="{59A4D373-2403-6A05-1927-144387611C2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966224" y="2700810"/>
            <a:ext cx="3911982" cy="523316"/>
          </a:xfrm>
        </p:spPr>
        <p:txBody>
          <a:bodyPr rtlCol="0" anchor="ctr">
            <a:noAutofit/>
          </a:bodyPr>
          <a:lstStyle>
            <a:lvl1pPr>
              <a:defRPr sz="2000" spc="300"/>
            </a:lvl1pPr>
          </a:lstStyle>
          <a:p>
            <a:pPr lvl="0" rtl="0"/>
            <a:r>
              <a:rPr lang="ru-RU" noProof="0"/>
              <a:t>Щелкните, чтобы отредактировать текст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A2003C5A-BF21-DE87-0ED1-3E2D0F32B5D8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1864931" y="3448050"/>
            <a:ext cx="3911982" cy="2307568"/>
          </a:xfrm>
        </p:spPr>
        <p:txBody>
          <a:bodyPr rtlCol="0"/>
          <a:lstStyle>
            <a:lvl1pPr marL="283464" indent="-283464">
              <a:buClr>
                <a:schemeClr val="accent6"/>
              </a:buClr>
              <a:buFont typeface="Arial" panose="020B0604020202020204" pitchFamily="34" charset="0"/>
              <a:buChar char="•"/>
              <a:defRPr sz="1600" spc="200" baseline="0">
                <a:solidFill>
                  <a:schemeClr val="bg1"/>
                </a:solidFill>
                <a:latin typeface="+mn-lt"/>
              </a:defRPr>
            </a:lvl1pPr>
            <a:lvl2pPr marL="566928" indent="-283464">
              <a:defRPr sz="1600"/>
            </a:lvl2pPr>
            <a:lvl3pPr marL="859536" indent="-283464">
              <a:defRPr sz="1600"/>
            </a:lvl3pPr>
            <a:lvl4pPr marL="1152144">
              <a:defRPr sz="1600"/>
            </a:lvl4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</p:txBody>
      </p:sp>
      <p:sp>
        <p:nvSpPr>
          <p:cNvPr id="19" name="Объект 4">
            <a:extLst>
              <a:ext uri="{FF2B5EF4-FFF2-40B4-BE49-F238E27FC236}">
                <a16:creationId xmlns:a16="http://schemas.microsoft.com/office/drawing/2014/main" xmlns="" id="{39870F08-C2AE-9AF7-58DE-EEA8A48BEDA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966224" y="3448050"/>
            <a:ext cx="3911982" cy="2307568"/>
          </a:xfrm>
        </p:spPr>
        <p:txBody>
          <a:bodyPr rtlCol="0"/>
          <a:lstStyle>
            <a:lvl1pPr marL="283464" indent="-283464">
              <a:buClr>
                <a:schemeClr val="accent6"/>
              </a:buClr>
              <a:buFont typeface="Arial" panose="020B0604020202020204" pitchFamily="34" charset="0"/>
              <a:buChar char="•"/>
              <a:defRPr sz="1600" spc="200" baseline="0">
                <a:solidFill>
                  <a:schemeClr val="bg1"/>
                </a:solidFill>
                <a:latin typeface="+mn-lt"/>
              </a:defRPr>
            </a:lvl1pPr>
            <a:lvl2pPr marL="566928" indent="-283464">
              <a:defRPr sz="1600"/>
            </a:lvl2pPr>
            <a:lvl3pPr marL="859536" indent="-283464">
              <a:defRPr sz="1600"/>
            </a:lvl3pPr>
            <a:lvl4pPr marL="1152144">
              <a:defRPr sz="1600"/>
            </a:lvl4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</p:txBody>
      </p:sp>
      <p:sp>
        <p:nvSpPr>
          <p:cNvPr id="41" name="Графический объект 15">
            <a:extLst>
              <a:ext uri="{FF2B5EF4-FFF2-40B4-BE49-F238E27FC236}">
                <a16:creationId xmlns:a16="http://schemas.microsoft.com/office/drawing/2014/main" xmlns="" id="{FFDFB3E1-7148-2A79-2224-9A66EE89CDB3}"/>
              </a:ext>
            </a:extLst>
          </p:cNvPr>
          <p:cNvSpPr/>
          <p:nvPr userDrawn="1"/>
        </p:nvSpPr>
        <p:spPr>
          <a:xfrm>
            <a:off x="10521648" y="5608449"/>
            <a:ext cx="128016" cy="128016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61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42" name="Графический объект 15">
            <a:extLst>
              <a:ext uri="{FF2B5EF4-FFF2-40B4-BE49-F238E27FC236}">
                <a16:creationId xmlns:a16="http://schemas.microsoft.com/office/drawing/2014/main" xmlns="" id="{4D2D79B7-4A68-FA5E-D644-77D4216A8149}"/>
              </a:ext>
            </a:extLst>
          </p:cNvPr>
          <p:cNvSpPr/>
          <p:nvPr userDrawn="1"/>
        </p:nvSpPr>
        <p:spPr>
          <a:xfrm>
            <a:off x="1098137" y="2693558"/>
            <a:ext cx="128016" cy="128016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61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44" name="Графический объект 12">
            <a:extLst>
              <a:ext uri="{FF2B5EF4-FFF2-40B4-BE49-F238E27FC236}">
                <a16:creationId xmlns:a16="http://schemas.microsoft.com/office/drawing/2014/main" xmlns="" id="{09257FA7-91DE-7D44-90E4-63C9DFA962D4}"/>
              </a:ext>
            </a:extLst>
          </p:cNvPr>
          <p:cNvSpPr/>
          <p:nvPr userDrawn="1"/>
        </p:nvSpPr>
        <p:spPr>
          <a:xfrm>
            <a:off x="1306906" y="3837599"/>
            <a:ext cx="100584" cy="100584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5" name="Нижний колонтитул 4">
            <a:extLst>
              <a:ext uri="{FF2B5EF4-FFF2-40B4-BE49-F238E27FC236}">
                <a16:creationId xmlns:a16="http://schemas.microsoft.com/office/drawing/2014/main" xmlns="" id="{B02A6961-FD29-3446-6A70-B0D4EE5D1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6405" y="6237287"/>
            <a:ext cx="4114800" cy="365125"/>
          </a:xfrm>
        </p:spPr>
        <p:txBody>
          <a:bodyPr rtlCol="0">
            <a:noAutofit/>
          </a:bodyPr>
          <a:lstStyle>
            <a:lvl1pPr algn="l">
              <a:defRPr sz="1200" spc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Результаты исследований</a:t>
            </a:r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68477A85-1CCD-1BF5-8FF0-11B80AE2F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0971" y="6226198"/>
            <a:ext cx="2743200" cy="365125"/>
          </a:xfrm>
        </p:spPr>
        <p:txBody>
          <a:bodyPr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FE024F78-56A6-7740-B68D-8D4D026EDF3F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8" name="Графический объект 12">
            <a:extLst>
              <a:ext uri="{FF2B5EF4-FFF2-40B4-BE49-F238E27FC236}">
                <a16:creationId xmlns:a16="http://schemas.microsoft.com/office/drawing/2014/main" xmlns="" id="{4B7933AC-77F8-5A1E-9F12-CD7683B26868}"/>
              </a:ext>
            </a:extLst>
          </p:cNvPr>
          <p:cNvSpPr/>
          <p:nvPr userDrawn="1"/>
        </p:nvSpPr>
        <p:spPr>
          <a:xfrm>
            <a:off x="653351" y="4521502"/>
            <a:ext cx="45719" cy="37785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4545918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chemeClr val="accent4">
                <a:lumMod val="50000"/>
              </a:schemeClr>
            </a:gs>
            <a:gs pos="28000">
              <a:schemeClr val="tx1"/>
            </a:gs>
            <a:gs pos="80000">
              <a:schemeClr val="accent6">
                <a:lumMod val="50000"/>
              </a:schemeClr>
            </a:gs>
            <a:gs pos="99000">
              <a:schemeClr val="tx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1DE0BA61-3394-C68B-D34A-99473398C4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71774B0-5C6F-338C-838B-03C1E04D0C9B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849351" y="1683189"/>
            <a:ext cx="10493300" cy="5174811"/>
          </a:xfrm>
          <a:solidFill>
            <a:schemeClr val="bg2"/>
          </a:solidFill>
        </p:spPr>
        <p:txBody>
          <a:bodyPr rtlCol="0">
            <a:no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3A8728-F1AB-C74B-A3F2-19AC95C54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51" y="365125"/>
            <a:ext cx="10515600" cy="1325563"/>
          </a:xfrm>
        </p:spPr>
        <p:txBody>
          <a:bodyPr rtlCol="0">
            <a:noAutofit/>
          </a:bodyPr>
          <a:lstStyle>
            <a:lvl1pPr algn="ctr">
              <a:defRPr spc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1" name="Графический объект 15">
            <a:extLst>
              <a:ext uri="{FF2B5EF4-FFF2-40B4-BE49-F238E27FC236}">
                <a16:creationId xmlns:a16="http://schemas.microsoft.com/office/drawing/2014/main" xmlns="" id="{7FDD546F-3181-A2C4-3ECF-1E4540E1E8FD}"/>
              </a:ext>
            </a:extLst>
          </p:cNvPr>
          <p:cNvSpPr/>
          <p:nvPr userDrawn="1"/>
        </p:nvSpPr>
        <p:spPr>
          <a:xfrm>
            <a:off x="894937" y="2693558"/>
            <a:ext cx="128016" cy="128016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61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3" name="Графический объект 12">
            <a:extLst>
              <a:ext uri="{FF2B5EF4-FFF2-40B4-BE49-F238E27FC236}">
                <a16:creationId xmlns:a16="http://schemas.microsoft.com/office/drawing/2014/main" xmlns="" id="{97F35EB9-5535-DCD3-2424-B71C26EAE49D}"/>
              </a:ext>
            </a:extLst>
          </p:cNvPr>
          <p:cNvSpPr/>
          <p:nvPr userDrawn="1"/>
        </p:nvSpPr>
        <p:spPr>
          <a:xfrm>
            <a:off x="351350" y="4503806"/>
            <a:ext cx="100584" cy="100584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5" name="Нижний колонтитул 4">
            <a:extLst>
              <a:ext uri="{FF2B5EF4-FFF2-40B4-BE49-F238E27FC236}">
                <a16:creationId xmlns:a16="http://schemas.microsoft.com/office/drawing/2014/main" xmlns="" id="{2588D46B-94A1-1F67-DBB5-DCEAA4A41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6405" y="6237287"/>
            <a:ext cx="4114800" cy="365125"/>
          </a:xfrm>
        </p:spPr>
        <p:txBody>
          <a:bodyPr rtlCol="0">
            <a:noAutofit/>
          </a:bodyPr>
          <a:lstStyle>
            <a:lvl1pPr algn="l">
              <a:defRPr sz="1200" spc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Результаты исследований</a:t>
            </a:r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5B30F573-4108-8909-3C0A-D2447A109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0971" y="6226198"/>
            <a:ext cx="2743200" cy="365125"/>
          </a:xfrm>
        </p:spPr>
        <p:txBody>
          <a:bodyPr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FE024F78-56A6-7740-B68D-8D4D026EDF3F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7" name="Графический объект 12">
            <a:extLst>
              <a:ext uri="{FF2B5EF4-FFF2-40B4-BE49-F238E27FC236}">
                <a16:creationId xmlns:a16="http://schemas.microsoft.com/office/drawing/2014/main" xmlns="" id="{3EDBAD98-791B-7F40-4F48-85CFC9ECABBE}"/>
              </a:ext>
            </a:extLst>
          </p:cNvPr>
          <p:cNvSpPr/>
          <p:nvPr userDrawn="1"/>
        </p:nvSpPr>
        <p:spPr>
          <a:xfrm>
            <a:off x="653351" y="5192833"/>
            <a:ext cx="45719" cy="37785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9" name="Графический объект 12">
            <a:extLst>
              <a:ext uri="{FF2B5EF4-FFF2-40B4-BE49-F238E27FC236}">
                <a16:creationId xmlns:a16="http://schemas.microsoft.com/office/drawing/2014/main" xmlns="" id="{E3D81F90-4EAE-8C26-A885-E7B59E49164A}"/>
              </a:ext>
            </a:extLst>
          </p:cNvPr>
          <p:cNvSpPr/>
          <p:nvPr userDrawn="1"/>
        </p:nvSpPr>
        <p:spPr>
          <a:xfrm>
            <a:off x="10979909" y="1571885"/>
            <a:ext cx="45719" cy="37785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6041917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Название и контент">
    <p:bg>
      <p:bgPr>
        <a:gradFill flip="none" rotWithShape="1">
          <a:gsLst>
            <a:gs pos="0">
              <a:schemeClr val="accent4">
                <a:lumMod val="50000"/>
              </a:schemeClr>
            </a:gs>
            <a:gs pos="28000">
              <a:schemeClr val="tx1"/>
            </a:gs>
            <a:gs pos="80000">
              <a:schemeClr val="accent6">
                <a:lumMod val="50000"/>
              </a:schemeClr>
            </a:gs>
            <a:gs pos="99000">
              <a:schemeClr val="tx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1DE0BA61-3394-C68B-D34A-99473398C4D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8" name="Объект 8">
            <a:extLst>
              <a:ext uri="{FF2B5EF4-FFF2-40B4-BE49-F238E27FC236}">
                <a16:creationId xmlns:a16="http://schemas.microsoft.com/office/drawing/2014/main" xmlns="" id="{EF5DF7BD-C87C-3543-83E0-896181958360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849349" y="1684777"/>
            <a:ext cx="10515601" cy="5171635"/>
          </a:xfrm>
          <a:solidFill>
            <a:schemeClr val="bg2"/>
          </a:solidFill>
        </p:spPr>
        <p:txBody>
          <a:bodyPr rtlCol="0" anchor="ctr">
            <a:noAutofit/>
          </a:bodyPr>
          <a:lstStyle>
            <a:lvl1pPr algn="ctr" rtl="0" fontAlgn="base">
              <a:defRPr lang="en-US" sz="1800" b="0" i="0" smtClean="0">
                <a:solidFill>
                  <a:schemeClr val="bg1"/>
                </a:solidFill>
                <a:effectLst/>
                <a:latin typeface="Arial Nova" panose="020B0504020202020204" pitchFamily="34" charset="0"/>
                <a:cs typeface="Arial" panose="020B0604020202020204" pitchFamily="34" charset="0"/>
              </a:defRPr>
            </a:lvl1pPr>
          </a:lstStyle>
          <a:p>
            <a:pPr rtl="0" fontAlgn="base"/>
            <a:r>
              <a:rPr lang="ru-RU" b="0" i="0" noProof="0">
                <a:solidFill>
                  <a:srgbClr val="201F1E"/>
                </a:solidFill>
                <a:effectLst/>
                <a:latin typeface="Calibri" panose="020F0502020204030204" pitchFamily="34" charset="0"/>
              </a:rPr>
              <a:t>Щелкните, чтобы вставить сюда изображение или графический объект</a:t>
            </a:r>
            <a:endParaRPr lang="ru-RU" b="0" i="0" noProof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3A8728-F1AB-C74B-A3F2-19AC95C54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51" y="365125"/>
            <a:ext cx="10515600" cy="1325563"/>
          </a:xfrm>
        </p:spPr>
        <p:txBody>
          <a:bodyPr rtlCol="0">
            <a:noAutofit/>
          </a:bodyPr>
          <a:lstStyle>
            <a:lvl1pPr algn="ctr">
              <a:defRPr spc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1" name="Графический объект 15">
            <a:extLst>
              <a:ext uri="{FF2B5EF4-FFF2-40B4-BE49-F238E27FC236}">
                <a16:creationId xmlns:a16="http://schemas.microsoft.com/office/drawing/2014/main" xmlns="" id="{7FDD546F-3181-A2C4-3ECF-1E4540E1E8FD}"/>
              </a:ext>
            </a:extLst>
          </p:cNvPr>
          <p:cNvSpPr/>
          <p:nvPr userDrawn="1"/>
        </p:nvSpPr>
        <p:spPr>
          <a:xfrm>
            <a:off x="871787" y="621690"/>
            <a:ext cx="128016" cy="128016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61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3" name="Графический объект 12">
            <a:extLst>
              <a:ext uri="{FF2B5EF4-FFF2-40B4-BE49-F238E27FC236}">
                <a16:creationId xmlns:a16="http://schemas.microsoft.com/office/drawing/2014/main" xmlns="" id="{97F35EB9-5535-DCD3-2424-B71C26EAE49D}"/>
              </a:ext>
            </a:extLst>
          </p:cNvPr>
          <p:cNvSpPr/>
          <p:nvPr userDrawn="1"/>
        </p:nvSpPr>
        <p:spPr>
          <a:xfrm>
            <a:off x="351350" y="1540687"/>
            <a:ext cx="100584" cy="100584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5" name="Нижний колонтитул 4">
            <a:extLst>
              <a:ext uri="{FF2B5EF4-FFF2-40B4-BE49-F238E27FC236}">
                <a16:creationId xmlns:a16="http://schemas.microsoft.com/office/drawing/2014/main" xmlns="" id="{2588D46B-94A1-1F67-DBB5-DCEAA4A41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6405" y="6237287"/>
            <a:ext cx="4114800" cy="365125"/>
          </a:xfrm>
        </p:spPr>
        <p:txBody>
          <a:bodyPr rtlCol="0">
            <a:noAutofit/>
          </a:bodyPr>
          <a:lstStyle>
            <a:lvl1pPr algn="l">
              <a:defRPr sz="1200" spc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Результаты исследований</a:t>
            </a:r>
          </a:p>
        </p:txBody>
      </p:sp>
      <p:sp>
        <p:nvSpPr>
          <p:cNvPr id="16" name="Номер слайда 5">
            <a:extLst>
              <a:ext uri="{FF2B5EF4-FFF2-40B4-BE49-F238E27FC236}">
                <a16:creationId xmlns:a16="http://schemas.microsoft.com/office/drawing/2014/main" xmlns="" id="{5B30F573-4108-8909-3C0A-D2447A109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0971" y="6226198"/>
            <a:ext cx="2743200" cy="365125"/>
          </a:xfrm>
        </p:spPr>
        <p:txBody>
          <a:bodyPr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FE024F78-56A6-7740-B68D-8D4D026EDF3F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7" name="Графический объект 12">
            <a:extLst>
              <a:ext uri="{FF2B5EF4-FFF2-40B4-BE49-F238E27FC236}">
                <a16:creationId xmlns:a16="http://schemas.microsoft.com/office/drawing/2014/main" xmlns="" id="{3EDBAD98-791B-7F40-4F48-85CFC9ECABBE}"/>
              </a:ext>
            </a:extLst>
          </p:cNvPr>
          <p:cNvSpPr/>
          <p:nvPr userDrawn="1"/>
        </p:nvSpPr>
        <p:spPr>
          <a:xfrm>
            <a:off x="607054" y="1882473"/>
            <a:ext cx="45719" cy="37785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9" name="Графический объект 12">
            <a:extLst>
              <a:ext uri="{FF2B5EF4-FFF2-40B4-BE49-F238E27FC236}">
                <a16:creationId xmlns:a16="http://schemas.microsoft.com/office/drawing/2014/main" xmlns="" id="{E3D81F90-4EAE-8C26-A885-E7B59E49164A}"/>
              </a:ext>
            </a:extLst>
          </p:cNvPr>
          <p:cNvSpPr/>
          <p:nvPr userDrawn="1"/>
        </p:nvSpPr>
        <p:spPr>
          <a:xfrm>
            <a:off x="11685964" y="2868248"/>
            <a:ext cx="45719" cy="37785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74074619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gradFill>
          <a:gsLst>
            <a:gs pos="79986">
              <a:schemeClr val="accent6">
                <a:lumMod val="50000"/>
              </a:schemeClr>
            </a:gs>
            <a:gs pos="39018">
              <a:srgbClr val="020C12"/>
            </a:gs>
            <a:gs pos="15000">
              <a:schemeClr val="accent4">
                <a:lumMod val="50000"/>
              </a:schemeClr>
            </a:gs>
            <a:gs pos="0">
              <a:schemeClr val="accent4"/>
            </a:gs>
            <a:gs pos="99000">
              <a:schemeClr val="tx2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57E44934-AEEA-561B-0ADE-A0E419F72E34}"/>
              </a:ext>
            </a:extLst>
          </p:cNvPr>
          <p:cNvSpPr/>
          <p:nvPr userDrawn="1"/>
        </p:nvSpPr>
        <p:spPr>
          <a:xfrm>
            <a:off x="0" y="4477"/>
            <a:ext cx="12192000" cy="685352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87731F-00C5-9B08-2819-491BDD0E1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 algn="ctr">
              <a:defRPr spc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6" name="Объект 3">
            <a:extLst>
              <a:ext uri="{FF2B5EF4-FFF2-40B4-BE49-F238E27FC236}">
                <a16:creationId xmlns:a16="http://schemas.microsoft.com/office/drawing/2014/main" xmlns="" id="{8476BD1A-F3CD-7831-B675-4B30DB13BBB4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38200" y="2234612"/>
            <a:ext cx="2743200" cy="2743200"/>
          </a:xfrm>
          <a:solidFill>
            <a:schemeClr val="bg2"/>
          </a:solidFill>
        </p:spPr>
        <p:txBody>
          <a:bodyPr rtlCol="0"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3" name="Объект 3">
            <a:extLst>
              <a:ext uri="{FF2B5EF4-FFF2-40B4-BE49-F238E27FC236}">
                <a16:creationId xmlns:a16="http://schemas.microsoft.com/office/drawing/2014/main" xmlns="" id="{00056BB6-6681-5F18-0707-36FF788E8B7D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3649398" y="1743093"/>
            <a:ext cx="4848110" cy="3833614"/>
          </a:xfrm>
          <a:solidFill>
            <a:schemeClr val="bg2"/>
          </a:solidFill>
        </p:spPr>
        <p:txBody>
          <a:bodyPr rtlCol="0"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DA861960-A20F-381C-EC4B-C2A0F840B4C9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8554054" y="2234612"/>
            <a:ext cx="2743200" cy="2735210"/>
          </a:xfrm>
          <a:solidFill>
            <a:schemeClr val="bg2"/>
          </a:solidFill>
        </p:spPr>
        <p:txBody>
          <a:bodyPr rtlCol="0"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xmlns="" id="{584954C9-4281-0277-452A-6BD47D8FAF3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38200" y="5576707"/>
            <a:ext cx="10515600" cy="613963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>
                <a:solidFill>
                  <a:schemeClr val="bg1"/>
                </a:solidFill>
                <a:latin typeface="Arial Nova" panose="020B0504020202020204" pitchFamily="34" charset="0"/>
              </a:defRPr>
            </a:lvl1pPr>
          </a:lstStyle>
          <a:p>
            <a:pPr rtl="0"/>
            <a:r>
              <a:rPr lang="ru-RU" noProof="0" dirty="0">
                <a:solidFill>
                  <a:schemeClr val="bg1"/>
                </a:solidFill>
              </a:rPr>
              <a:t>Щелкните, чтобы изменить </a:t>
            </a:r>
            <a:r>
              <a:rPr lang="ru-RU" noProof="0" dirty="0"/>
              <a:t>стили текста образца слайда</a:t>
            </a:r>
            <a:endParaRPr lang="ru-RU" noProof="0" dirty="0">
              <a:solidFill>
                <a:schemeClr val="bg1"/>
              </a:solidFill>
            </a:endParaRPr>
          </a:p>
        </p:txBody>
      </p:sp>
      <p:sp>
        <p:nvSpPr>
          <p:cNvPr id="24" name="Графический объект 12">
            <a:extLst>
              <a:ext uri="{FF2B5EF4-FFF2-40B4-BE49-F238E27FC236}">
                <a16:creationId xmlns:a16="http://schemas.microsoft.com/office/drawing/2014/main" xmlns="" id="{19D5DAAF-67AD-0ADB-6FC2-7D9A92AE0BD0}"/>
              </a:ext>
            </a:extLst>
          </p:cNvPr>
          <p:cNvSpPr/>
          <p:nvPr userDrawn="1"/>
        </p:nvSpPr>
        <p:spPr>
          <a:xfrm>
            <a:off x="11170456" y="969148"/>
            <a:ext cx="100584" cy="100584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858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xmlns="" id="{138C17DA-981F-0BA8-3CD8-5ADAFFFB5412}"/>
              </a:ext>
            </a:extLst>
          </p:cNvPr>
          <p:cNvSpPr/>
          <p:nvPr userDrawn="1"/>
        </p:nvSpPr>
        <p:spPr>
          <a:xfrm>
            <a:off x="1876516" y="1290549"/>
            <a:ext cx="144379" cy="144379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13" name="Нижний колонтитул 4">
            <a:extLst>
              <a:ext uri="{FF2B5EF4-FFF2-40B4-BE49-F238E27FC236}">
                <a16:creationId xmlns:a16="http://schemas.microsoft.com/office/drawing/2014/main" xmlns="" id="{4848A31F-7C70-BCA2-A2B0-D6C410082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6405" y="6237287"/>
            <a:ext cx="4114800" cy="365125"/>
          </a:xfrm>
        </p:spPr>
        <p:txBody>
          <a:bodyPr rtlCol="0">
            <a:noAutofit/>
          </a:bodyPr>
          <a:lstStyle>
            <a:lvl1pPr algn="l">
              <a:defRPr sz="1200" spc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Результаты исследований</a:t>
            </a:r>
          </a:p>
        </p:txBody>
      </p:sp>
      <p:sp>
        <p:nvSpPr>
          <p:cNvPr id="15" name="Номер слайда 5">
            <a:extLst>
              <a:ext uri="{FF2B5EF4-FFF2-40B4-BE49-F238E27FC236}">
                <a16:creationId xmlns:a16="http://schemas.microsoft.com/office/drawing/2014/main" xmlns="" id="{A9FED265-6FB8-0B0E-967A-10AF6EF77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0971" y="6226198"/>
            <a:ext cx="2743200" cy="365125"/>
          </a:xfrm>
        </p:spPr>
        <p:txBody>
          <a:bodyPr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FE024F78-56A6-7740-B68D-8D4D026EDF3F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6" name="Графический объект 12">
            <a:extLst>
              <a:ext uri="{FF2B5EF4-FFF2-40B4-BE49-F238E27FC236}">
                <a16:creationId xmlns:a16="http://schemas.microsoft.com/office/drawing/2014/main" xmlns="" id="{B7E94463-D34E-7B78-40B0-21660AE939E4}"/>
              </a:ext>
            </a:extLst>
          </p:cNvPr>
          <p:cNvSpPr/>
          <p:nvPr userDrawn="1"/>
        </p:nvSpPr>
        <p:spPr>
          <a:xfrm>
            <a:off x="688076" y="5192833"/>
            <a:ext cx="45719" cy="37785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4220529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bg>
      <p:bgPr>
        <a:gradFill>
          <a:gsLst>
            <a:gs pos="82003">
              <a:schemeClr val="accent6"/>
            </a:gs>
            <a:gs pos="39982">
              <a:srgbClr val="020D13"/>
            </a:gs>
            <a:gs pos="14000">
              <a:schemeClr val="accent4">
                <a:lumMod val="50000"/>
              </a:schemeClr>
            </a:gs>
            <a:gs pos="0">
              <a:schemeClr val="accent4"/>
            </a:gs>
            <a:gs pos="98000">
              <a:schemeClr val="tx2"/>
            </a:gs>
          </a:gsLst>
          <a:lin ang="8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C32CE5E0-A271-3F02-95B0-2A27489DEF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4000"/>
          </a:blip>
          <a:srcRect l="30375" t="11383" b="18991"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effectLst>
            <a:outerShdw blurRad="50800" dist="50800" sx="1000" sy="1000" algn="ctr" rotWithShape="0">
              <a:srgbClr val="000000"/>
            </a:outerShdw>
            <a:reflection endPos="0" dist="50800" dir="5400000" sy="-100000" algn="bl" rotWithShape="0"/>
          </a:effectLst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64AEACF2-BE4A-08C5-F323-8ED695B39E0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CF52F7-0472-2EF4-1223-1785705A2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51" y="365125"/>
            <a:ext cx="10515600" cy="1325563"/>
          </a:xfrm>
        </p:spPr>
        <p:txBody>
          <a:bodyPr rtlCol="0">
            <a:noAutofit/>
          </a:bodyPr>
          <a:lstStyle>
            <a:lvl1pPr algn="ctr">
              <a:defRPr spc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1" name="Объект 3">
            <a:extLst>
              <a:ext uri="{FF2B5EF4-FFF2-40B4-BE49-F238E27FC236}">
                <a16:creationId xmlns:a16="http://schemas.microsoft.com/office/drawing/2014/main" xmlns="" id="{2A5F4FEA-EFFD-2913-9734-00CA69A215E5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494453" y="2057399"/>
            <a:ext cx="6430348" cy="3352163"/>
          </a:xfrm>
          <a:solidFill>
            <a:schemeClr val="bg2"/>
          </a:solidFill>
        </p:spPr>
        <p:txBody>
          <a:bodyPr rtlCol="0"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EB9156B9-9B42-6D12-4F4C-6DA6A98B333D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8324850" y="2055812"/>
            <a:ext cx="2373313" cy="3353751"/>
          </a:xfrm>
          <a:solidFill>
            <a:schemeClr val="bg2"/>
          </a:solidFill>
        </p:spPr>
        <p:txBody>
          <a:bodyPr rtlCol="0" anchor="ctr">
            <a:noAutofit/>
          </a:bodyPr>
          <a:lstStyle>
            <a:lvl1pPr algn="ctr">
              <a:defRPr sz="18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7" name="Графический объект 15">
            <a:extLst>
              <a:ext uri="{FF2B5EF4-FFF2-40B4-BE49-F238E27FC236}">
                <a16:creationId xmlns:a16="http://schemas.microsoft.com/office/drawing/2014/main" xmlns="" id="{0F80B8C5-F10F-2547-E085-FA5D266DDF76}"/>
              </a:ext>
            </a:extLst>
          </p:cNvPr>
          <p:cNvSpPr/>
          <p:nvPr userDrawn="1"/>
        </p:nvSpPr>
        <p:spPr>
          <a:xfrm>
            <a:off x="1098137" y="2693558"/>
            <a:ext cx="128016" cy="128016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61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9" name="Графический объект 12">
            <a:extLst>
              <a:ext uri="{FF2B5EF4-FFF2-40B4-BE49-F238E27FC236}">
                <a16:creationId xmlns:a16="http://schemas.microsoft.com/office/drawing/2014/main" xmlns="" id="{38898B79-1550-A6AC-FE9B-CBDD2DDE9EB0}"/>
              </a:ext>
            </a:extLst>
          </p:cNvPr>
          <p:cNvSpPr/>
          <p:nvPr userDrawn="1"/>
        </p:nvSpPr>
        <p:spPr>
          <a:xfrm>
            <a:off x="1225881" y="4503806"/>
            <a:ext cx="100584" cy="100584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4" name="Нижний колонтитул 4">
            <a:extLst>
              <a:ext uri="{FF2B5EF4-FFF2-40B4-BE49-F238E27FC236}">
                <a16:creationId xmlns:a16="http://schemas.microsoft.com/office/drawing/2014/main" xmlns="" id="{C89F2857-55B5-64B7-59A5-3B565E8D1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6405" y="6237287"/>
            <a:ext cx="4114800" cy="365125"/>
          </a:xfrm>
        </p:spPr>
        <p:txBody>
          <a:bodyPr rtlCol="0">
            <a:noAutofit/>
          </a:bodyPr>
          <a:lstStyle>
            <a:lvl1pPr algn="l">
              <a:defRPr sz="1200" spc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Результаты исследований</a:t>
            </a:r>
          </a:p>
        </p:txBody>
      </p:sp>
      <p:sp>
        <p:nvSpPr>
          <p:cNvPr id="20" name="Номер слайда 5">
            <a:extLst>
              <a:ext uri="{FF2B5EF4-FFF2-40B4-BE49-F238E27FC236}">
                <a16:creationId xmlns:a16="http://schemas.microsoft.com/office/drawing/2014/main" xmlns="" id="{B702CC53-A6C1-26BA-DC75-CF9EF670E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0971" y="6226198"/>
            <a:ext cx="2743200" cy="365125"/>
          </a:xfrm>
        </p:spPr>
        <p:txBody>
          <a:bodyPr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FE024F78-56A6-7740-B68D-8D4D026EDF3F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6" name="Графический объект 15">
            <a:extLst>
              <a:ext uri="{FF2B5EF4-FFF2-40B4-BE49-F238E27FC236}">
                <a16:creationId xmlns:a16="http://schemas.microsoft.com/office/drawing/2014/main" xmlns="" id="{55D287F0-FA0C-5618-47B9-31AC978549CC}"/>
              </a:ext>
            </a:extLst>
          </p:cNvPr>
          <p:cNvSpPr/>
          <p:nvPr userDrawn="1"/>
        </p:nvSpPr>
        <p:spPr>
          <a:xfrm>
            <a:off x="11404163" y="4375790"/>
            <a:ext cx="128016" cy="128016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61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7" name="Графический объект 12">
            <a:extLst>
              <a:ext uri="{FF2B5EF4-FFF2-40B4-BE49-F238E27FC236}">
                <a16:creationId xmlns:a16="http://schemas.microsoft.com/office/drawing/2014/main" xmlns="" id="{437FDA18-E199-E2F6-264B-D9B6E241E574}"/>
              </a:ext>
            </a:extLst>
          </p:cNvPr>
          <p:cNvSpPr/>
          <p:nvPr userDrawn="1"/>
        </p:nvSpPr>
        <p:spPr>
          <a:xfrm>
            <a:off x="653351" y="5192833"/>
            <a:ext cx="45719" cy="37785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88122271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bg>
      <p:bgPr>
        <a:gradFill>
          <a:gsLst>
            <a:gs pos="81987">
              <a:schemeClr val="accent6">
                <a:lumMod val="50000"/>
              </a:schemeClr>
            </a:gs>
            <a:gs pos="35040">
              <a:srgbClr val="020B11"/>
            </a:gs>
            <a:gs pos="11979">
              <a:schemeClr val="accent4">
                <a:lumMod val="50000"/>
              </a:schemeClr>
            </a:gs>
            <a:gs pos="0">
              <a:schemeClr val="accent4"/>
            </a:gs>
            <a:gs pos="99000">
              <a:schemeClr val="tx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4">
            <a:extLst>
              <a:ext uri="{FF2B5EF4-FFF2-40B4-BE49-F238E27FC236}">
                <a16:creationId xmlns:a16="http://schemas.microsoft.com/office/drawing/2014/main" xmlns="" id="{BD0D7128-6130-EE47-90ED-D45A35B438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3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57000"/>
                    </a14:imgEffect>
                  </a14:imgLayer>
                </a14:imgProps>
              </a:ext>
            </a:extLst>
          </a:blip>
          <a:srcRect t="185" b="185"/>
          <a:stretch/>
        </p:blipFill>
        <p:spPr>
          <a:xfrm>
            <a:off x="-6228" y="3074"/>
            <a:ext cx="12192000" cy="6854926"/>
          </a:xfrm>
          <a:prstGeom prst="rect">
            <a:avLst/>
          </a:prstGeom>
        </p:spPr>
      </p:pic>
      <p:pic>
        <p:nvPicPr>
          <p:cNvPr id="6" name="Объект 14">
            <a:extLst>
              <a:ext uri="{FF2B5EF4-FFF2-40B4-BE49-F238E27FC236}">
                <a16:creationId xmlns:a16="http://schemas.microsoft.com/office/drawing/2014/main" xmlns="" id="{14AC0A97-7D79-3DBE-FB53-A9EBFD806E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51" t="2692" r="49052" b="2173"/>
          <a:stretch/>
        </p:blipFill>
        <p:spPr>
          <a:xfrm>
            <a:off x="4459945" y="-6350"/>
            <a:ext cx="7732295" cy="6853863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694206CF-1482-CF6D-D783-1BB21E6F679A}"/>
              </a:ext>
            </a:extLst>
          </p:cNvPr>
          <p:cNvSpPr/>
          <p:nvPr userDrawn="1"/>
        </p:nvSpPr>
        <p:spPr>
          <a:xfrm>
            <a:off x="5698" y="0"/>
            <a:ext cx="6085171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2C79405F-38DE-C05D-5E87-4D38F54C79B4}"/>
              </a:ext>
            </a:extLst>
          </p:cNvPr>
          <p:cNvCxnSpPr>
            <a:cxnSpLocks/>
          </p:cNvCxnSpPr>
          <p:nvPr userDrawn="1"/>
        </p:nvCxnSpPr>
        <p:spPr>
          <a:xfrm>
            <a:off x="-12590" y="3125038"/>
            <a:ext cx="4804046" cy="0"/>
          </a:xfrm>
          <a:prstGeom prst="line">
            <a:avLst/>
          </a:prstGeom>
          <a:ln w="25400">
            <a:gradFill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6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>
            <a:extLst>
              <a:ext uri="{FF2B5EF4-FFF2-40B4-BE49-F238E27FC236}">
                <a16:creationId xmlns:a16="http://schemas.microsoft.com/office/drawing/2014/main" xmlns="" id="{7C904D88-E1BE-F1FA-D405-F55DA966DA84}"/>
              </a:ext>
            </a:extLst>
          </p:cNvPr>
          <p:cNvSpPr/>
          <p:nvPr userDrawn="1"/>
        </p:nvSpPr>
        <p:spPr>
          <a:xfrm>
            <a:off x="705405" y="1144246"/>
            <a:ext cx="126770" cy="126770"/>
          </a:xfrm>
          <a:prstGeom prst="ellipse">
            <a:avLst/>
          </a:prstGeom>
          <a:noFill/>
          <a:ln>
            <a:solidFill>
              <a:schemeClr val="accent4">
                <a:lumMod val="60000"/>
                <a:lumOff val="40000"/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E83F98-B388-2594-BACB-E3DB652C9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6371" y="1562944"/>
            <a:ext cx="3767257" cy="1358678"/>
          </a:xfrm>
        </p:spPr>
        <p:txBody>
          <a:bodyPr rtlCol="0" anchor="b">
            <a:noAutofit/>
          </a:bodyPr>
          <a:lstStyle/>
          <a:p>
            <a:pPr rtl="0"/>
            <a:r>
              <a:rPr lang="ru-RU" noProof="0"/>
              <a:t>Щелкните, чтобы изменить заголовок</a:t>
            </a:r>
          </a:p>
        </p:txBody>
      </p:sp>
      <p:sp>
        <p:nvSpPr>
          <p:cNvPr id="28" name="Текст 3">
            <a:extLst>
              <a:ext uri="{FF2B5EF4-FFF2-40B4-BE49-F238E27FC236}">
                <a16:creationId xmlns:a16="http://schemas.microsoft.com/office/drawing/2014/main" xmlns="" id="{04BA031E-69C2-025F-5A62-37A61D3D51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6371" y="3426703"/>
            <a:ext cx="3767257" cy="2616883"/>
          </a:xfrm>
        </p:spPr>
        <p:txBody>
          <a:bodyPr rtlCol="0">
            <a:noAutofit/>
          </a:bodyPr>
          <a:lstStyle>
            <a:lvl1pPr>
              <a:lnSpc>
                <a:spcPct val="100000"/>
              </a:lnSpc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Нижний колонтитул 4">
            <a:extLst>
              <a:ext uri="{FF2B5EF4-FFF2-40B4-BE49-F238E27FC236}">
                <a16:creationId xmlns:a16="http://schemas.microsoft.com/office/drawing/2014/main" xmlns="" id="{BA6CCC38-0DC7-93AB-5678-4FB88CE97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6405" y="6237287"/>
            <a:ext cx="4114800" cy="365125"/>
          </a:xfrm>
        </p:spPr>
        <p:txBody>
          <a:bodyPr rtlCol="0">
            <a:noAutofit/>
          </a:bodyPr>
          <a:lstStyle>
            <a:lvl1pPr algn="l">
              <a:defRPr sz="1200" spc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Результаты исследований</a:t>
            </a:r>
          </a:p>
        </p:txBody>
      </p:sp>
      <p:sp>
        <p:nvSpPr>
          <p:cNvPr id="17" name="Номер слайда 5">
            <a:extLst>
              <a:ext uri="{FF2B5EF4-FFF2-40B4-BE49-F238E27FC236}">
                <a16:creationId xmlns:a16="http://schemas.microsoft.com/office/drawing/2014/main" xmlns="" id="{615ED02F-D1E1-9C00-BD42-A95D595EF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0971" y="6226198"/>
            <a:ext cx="2743200" cy="365125"/>
          </a:xfrm>
        </p:spPr>
        <p:txBody>
          <a:bodyPr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FE024F78-56A6-7740-B68D-8D4D026EDF3F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8" name="Графический объект 12">
            <a:extLst>
              <a:ext uri="{FF2B5EF4-FFF2-40B4-BE49-F238E27FC236}">
                <a16:creationId xmlns:a16="http://schemas.microsoft.com/office/drawing/2014/main" xmlns="" id="{1D8F0816-C429-D32E-058B-33405874DFA7}"/>
              </a:ext>
            </a:extLst>
          </p:cNvPr>
          <p:cNvSpPr/>
          <p:nvPr userDrawn="1"/>
        </p:nvSpPr>
        <p:spPr>
          <a:xfrm>
            <a:off x="468157" y="1963496"/>
            <a:ext cx="45719" cy="37785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49071"/>
            </a:schemeClr>
          </a:solidFill>
          <a:ln w="422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pPr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37826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99000">
              <a:srgbClr val="05202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3EA418-19D1-0D4D-BE52-40A86E32F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12BAE0C-5187-A64D-A481-E69245670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759C05-48F5-9346-8256-5B61C6990E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bg1"/>
                </a:solidFill>
                <a:latin typeface="+mj-lt"/>
                <a:cs typeface="Biome" panose="020B0503030204020804" pitchFamily="34" charset="0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4175D63-7351-9C4A-AEE0-10E27B3B64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bg1"/>
                </a:solidFill>
                <a:latin typeface="+mj-lt"/>
                <a:cs typeface="Biome" panose="020B0503030204020804" pitchFamily="34" charset="0"/>
              </a:defRPr>
            </a:lvl1pPr>
          </a:lstStyle>
          <a:p>
            <a:pPr rtl="0"/>
            <a:r>
              <a:rPr lang="ru-RU" noProof="0"/>
              <a:t>Результаты исследований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350889F-2BBA-5F45-95BC-BEA6688167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bg1"/>
                </a:solidFill>
                <a:latin typeface="+mj-lt"/>
                <a:cs typeface="Biome" panose="020B0503030204020804" pitchFamily="34" charset="0"/>
              </a:defRPr>
            </a:lvl1pPr>
          </a:lstStyle>
          <a:p>
            <a:pPr rtl="0"/>
            <a:fld id="{FE024F78-56A6-7740-B68D-8D4D026EDF3F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955693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1" r:id="rId2"/>
    <p:sldLayoutId id="2147483658" r:id="rId3"/>
    <p:sldLayoutId id="2147483664" r:id="rId4"/>
    <p:sldLayoutId id="2147483650" r:id="rId5"/>
    <p:sldLayoutId id="2147483666" r:id="rId6"/>
    <p:sldLayoutId id="2147483659" r:id="rId7"/>
    <p:sldLayoutId id="2147483660" r:id="rId8"/>
    <p:sldLayoutId id="214748366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Biome" panose="020B05030302040208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accent3"/>
          </a:solidFill>
          <a:latin typeface="+mj-lt"/>
          <a:ea typeface="+mn-ea"/>
          <a:cs typeface="Biome" panose="020B05030302040208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accent6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hemege.ru/" TargetMode="External"/><Relationship Id="rId2" Type="http://schemas.openxmlformats.org/officeDocument/2006/relationships/hyperlink" Target="https://stepenin.ru/tasks/9-lines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chemege.ru/zadaniya-oge-ximiya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7874EA-2F67-60CD-631F-5A787057F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02428"/>
            <a:ext cx="12191998" cy="3248176"/>
          </a:xfrm>
        </p:spPr>
        <p:txBody>
          <a:bodyPr rtlCol="0" anchor="t"/>
          <a:lstStyle/>
          <a:p>
            <a:pPr rtl="0"/>
            <a:r>
              <a:rPr lang="ru-RU" sz="6600" b="1" i="1" spc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Пути повышения эффективности работы учителей по подготовке учащихся к государственной итоговой аттестации</a:t>
            </a:r>
            <a:endParaRPr lang="ru-RU" sz="6600" spc="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xmlns="" id="{2981AB9E-AF0F-CAD0-2DD2-D640FB871E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36593" y="3558868"/>
            <a:ext cx="455407" cy="781119"/>
          </a:xfrm>
        </p:spPr>
        <p:txBody>
          <a:bodyPr rtlCol="0"/>
          <a:lstStyle/>
          <a:p>
            <a:pPr rtl="0"/>
            <a:endParaRPr lang="ru-RU" dirty="0"/>
          </a:p>
          <a:p>
            <a:pPr rtl="0"/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8DDCA66-AFF2-6563-D886-02501959F7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ГОРОДСКОЕ МЕТОДИЧЕСКОЕ ОБЪЕДЕНЕНИЕ УЧИТЕЛЕЙ ХИМИИ </a:t>
            </a:r>
            <a:r>
              <a:rPr lang="ru-RU" sz="1800" b="1" cap="all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общеобразовательных организаций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г. Орска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803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D2945C-94BA-AC11-295D-E4CACAC7E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ПЛАН ПРОВЕДЕНИЯ </a:t>
            </a: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ГМО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УЧИТЕЛЕЙ ХИМИИ </a:t>
            </a:r>
            <a:r>
              <a:rPr lang="ru-RU" sz="1800" b="1" cap="all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общеобразовательных организаций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г. Орска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7A615C6-5B0E-9C55-4354-0FE24FAB35E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02427" y="1427991"/>
            <a:ext cx="10751371" cy="691265"/>
          </a:xfrm>
        </p:spPr>
        <p:txBody>
          <a:bodyPr rtlCol="0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«Пути повышения эффективности работы учителей по подготовке учащихся к государственной итоговой аттестации»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Текст 27">
            <a:extLst>
              <a:ext uri="{FF2B5EF4-FFF2-40B4-BE49-F238E27FC236}">
                <a16:creationId xmlns:a16="http://schemas.microsoft.com/office/drawing/2014/main" xmlns="" id="{197F046A-7911-3E0E-7D88-A57CF0028A0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02427" y="3360802"/>
            <a:ext cx="3765178" cy="2308478"/>
          </a:xfrm>
        </p:spPr>
        <p:txBody>
          <a:bodyPr rtlCol="0" anchor="t"/>
          <a:lstStyle/>
          <a:p>
            <a:pPr lvl="0" algn="just"/>
            <a:r>
              <a:rPr lang="ru-RU" sz="18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Особенности подготовки высокомотивированных учащихся к ЕГЭ по химии. </a:t>
            </a:r>
            <a:r>
              <a:rPr lang="ru-RU" sz="1800" b="1" i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(Филиппова Анна Михайловна учитель химии высшей категории МОАУ «СОШ №25»)</a:t>
            </a:r>
            <a:endParaRPr lang="ru-RU" sz="18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Текст 29">
            <a:extLst>
              <a:ext uri="{FF2B5EF4-FFF2-40B4-BE49-F238E27FC236}">
                <a16:creationId xmlns:a16="http://schemas.microsoft.com/office/drawing/2014/main" xmlns="" id="{A63CC359-8A44-9313-ADA5-3E961D2CC84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539727" y="3358082"/>
            <a:ext cx="3108960" cy="1934680"/>
          </a:xfrm>
        </p:spPr>
        <p:txBody>
          <a:bodyPr rtlCol="0" anchor="t"/>
          <a:lstStyle/>
          <a:p>
            <a:pPr algn="just"/>
            <a:r>
              <a:rPr lang="ru-RU" sz="18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8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Подготовка учащихся «группы риск» к ОГЭ по химии. (</a:t>
            </a:r>
            <a:r>
              <a:rPr lang="ru-RU" sz="1800" b="1" i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Кунак Валентина Вячеславовна, учитель химии высшей категории МОАУ «СОШ №15»</a:t>
            </a:r>
            <a:endParaRPr lang="ru-RU" sz="18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Текст 31">
            <a:extLst>
              <a:ext uri="{FF2B5EF4-FFF2-40B4-BE49-F238E27FC236}">
                <a16:creationId xmlns:a16="http://schemas.microsoft.com/office/drawing/2014/main" xmlns="" id="{3DB2DABA-9EFA-FC6D-50D6-0493014B4A5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7820809" y="3360802"/>
            <a:ext cx="3532990" cy="2641965"/>
          </a:xfrm>
        </p:spPr>
        <p:txBody>
          <a:bodyPr rtlCol="0"/>
          <a:lstStyle/>
          <a:p>
            <a:pPr rtl="0"/>
            <a:endParaRPr lang="ru-RU" dirty="0"/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18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.Особенности подготовки высокомотивированных учащихся с учетом анализа ОГЭ по химии 2023 года</a:t>
            </a:r>
            <a:r>
              <a:rPr lang="ru-RU" sz="1800" b="1" i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(</a:t>
            </a:r>
            <a:r>
              <a:rPr lang="ru-RU" sz="1800" b="1" i="1" kern="1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Кочугурова</a:t>
            </a:r>
            <a:r>
              <a:rPr lang="ru-RU" sz="1800" b="1" i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Ольга Анатольевна учитель химии высшей категории МОАУ «Гимназия № 3 г. Орска Оренбургской области»)</a:t>
            </a:r>
            <a:endParaRPr lang="ru-RU" sz="18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rtl="0"/>
            <a:endParaRPr lang="ru-RU" dirty="0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xmlns="" id="{DD2A3633-9718-8A40-B15C-581BB8731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xmlns="" id="{8F648E53-A674-2192-7737-52A353F09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E024F78-56A6-7740-B68D-8D4D026EDF3F}" type="slidenum">
              <a:rPr lang="ru-RU" smtClean="0"/>
              <a:pPr rtl="0"/>
              <a:t>2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E74898-4AE2-AD56-764B-8EE15E1F3EF7}"/>
              </a:ext>
            </a:extLst>
          </p:cNvPr>
          <p:cNvSpPr txBox="1"/>
          <p:nvPr/>
        </p:nvSpPr>
        <p:spPr>
          <a:xfrm>
            <a:off x="838198" y="2150773"/>
            <a:ext cx="10629454" cy="966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b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Способы и методы подготовки учащихся «группы риск» с учетом рекомендаций и анализа ЕГЭ по химии 2023 году. (</a:t>
            </a:r>
            <a:r>
              <a:rPr lang="ru-RU" sz="1800" b="1" i="1" kern="1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Русскина</a:t>
            </a:r>
            <a:r>
              <a:rPr lang="ru-RU" sz="1800" b="1" i="1" kern="1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Наталья Александровна учитель химии первой категории МАОУ «Гимназия № 1 г. Орск»)</a:t>
            </a:r>
            <a:endParaRPr lang="ru-RU" sz="16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418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22">
            <a:extLst>
              <a:ext uri="{FF2B5EF4-FFF2-40B4-BE49-F238E27FC236}">
                <a16:creationId xmlns:a16="http://schemas.microsoft.com/office/drawing/2014/main" xmlns="" id="{95336051-6031-BB16-CBF3-CBE35596C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818" y="139849"/>
            <a:ext cx="11973261" cy="1550839"/>
          </a:xfrm>
        </p:spPr>
        <p:txBody>
          <a:bodyPr/>
          <a:lstStyle/>
          <a:p>
            <a:r>
              <a:rPr lang="ru-RU" sz="4800" b="1" kern="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 Результаты пробного ОГЭ в октябре 2023 году </a:t>
            </a:r>
            <a:endParaRPr lang="ru-RU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8F56370B-5F23-1C05-3FC1-C35D29A45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D511F9C1-BE39-A340-BC98-89CF3901A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E024F78-56A6-7740-B68D-8D4D026EDF3F}" type="slidenum">
              <a:rPr lang="ru-RU" noProof="0" smtClean="0"/>
              <a:pPr rtl="0"/>
              <a:t>3</a:t>
            </a:fld>
            <a:endParaRPr lang="ru-RU" noProof="0"/>
          </a:p>
        </p:txBody>
      </p:sp>
      <p:graphicFrame>
        <p:nvGraphicFramePr>
          <p:cNvPr id="34" name="Объект 33">
            <a:extLst>
              <a:ext uri="{FF2B5EF4-FFF2-40B4-BE49-F238E27FC236}">
                <a16:creationId xmlns:a16="http://schemas.microsoft.com/office/drawing/2014/main" xmlns="" id="{6CAE3B6E-315A-1D46-1F31-EBB213FF7308}"/>
              </a:ext>
            </a:extLst>
          </p:cNvPr>
          <p:cNvGraphicFramePr>
            <a:graphicFrameLocks noGrp="1"/>
          </p:cNvGraphicFramePr>
          <p:nvPr>
            <p:ph sz="quarter" idx="25"/>
            <p:extLst>
              <p:ext uri="{D42A27DB-BD31-4B8C-83A1-F6EECF244321}">
                <p14:modId xmlns:p14="http://schemas.microsoft.com/office/powerpoint/2010/main" xmlns="" val="4189584738"/>
              </p:ext>
            </p:extLst>
          </p:nvPr>
        </p:nvGraphicFramePr>
        <p:xfrm>
          <a:off x="96818" y="1734621"/>
          <a:ext cx="11865683" cy="25038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3967">
                  <a:extLst>
                    <a:ext uri="{9D8B030D-6E8A-4147-A177-3AD203B41FA5}">
                      <a16:colId xmlns:a16="http://schemas.microsoft.com/office/drawing/2014/main" xmlns="" val="562347213"/>
                    </a:ext>
                  </a:extLst>
                </a:gridCol>
                <a:gridCol w="1261502">
                  <a:extLst>
                    <a:ext uri="{9D8B030D-6E8A-4147-A177-3AD203B41FA5}">
                      <a16:colId xmlns:a16="http://schemas.microsoft.com/office/drawing/2014/main" xmlns="" val="184584835"/>
                    </a:ext>
                  </a:extLst>
                </a:gridCol>
                <a:gridCol w="1592132">
                  <a:extLst>
                    <a:ext uri="{9D8B030D-6E8A-4147-A177-3AD203B41FA5}">
                      <a16:colId xmlns:a16="http://schemas.microsoft.com/office/drawing/2014/main" xmlns="" val="1305194821"/>
                    </a:ext>
                  </a:extLst>
                </a:gridCol>
                <a:gridCol w="1559859">
                  <a:extLst>
                    <a:ext uri="{9D8B030D-6E8A-4147-A177-3AD203B41FA5}">
                      <a16:colId xmlns:a16="http://schemas.microsoft.com/office/drawing/2014/main" xmlns="" val="375825560"/>
                    </a:ext>
                  </a:extLst>
                </a:gridCol>
                <a:gridCol w="806823">
                  <a:extLst>
                    <a:ext uri="{9D8B030D-6E8A-4147-A177-3AD203B41FA5}">
                      <a16:colId xmlns:a16="http://schemas.microsoft.com/office/drawing/2014/main" xmlns="" val="2928437839"/>
                    </a:ext>
                  </a:extLst>
                </a:gridCol>
                <a:gridCol w="1013503">
                  <a:extLst>
                    <a:ext uri="{9D8B030D-6E8A-4147-A177-3AD203B41FA5}">
                      <a16:colId xmlns:a16="http://schemas.microsoft.com/office/drawing/2014/main" xmlns="" val="2310645534"/>
                    </a:ext>
                  </a:extLst>
                </a:gridCol>
                <a:gridCol w="686205">
                  <a:extLst>
                    <a:ext uri="{9D8B030D-6E8A-4147-A177-3AD203B41FA5}">
                      <a16:colId xmlns:a16="http://schemas.microsoft.com/office/drawing/2014/main" xmlns="" val="4212359817"/>
                    </a:ext>
                  </a:extLst>
                </a:gridCol>
                <a:gridCol w="922548">
                  <a:extLst>
                    <a:ext uri="{9D8B030D-6E8A-4147-A177-3AD203B41FA5}">
                      <a16:colId xmlns:a16="http://schemas.microsoft.com/office/drawing/2014/main" xmlns="" val="3996850311"/>
                    </a:ext>
                  </a:extLst>
                </a:gridCol>
                <a:gridCol w="669584">
                  <a:extLst>
                    <a:ext uri="{9D8B030D-6E8A-4147-A177-3AD203B41FA5}">
                      <a16:colId xmlns:a16="http://schemas.microsoft.com/office/drawing/2014/main" xmlns="" val="644096636"/>
                    </a:ext>
                  </a:extLst>
                </a:gridCol>
                <a:gridCol w="939988">
                  <a:extLst>
                    <a:ext uri="{9D8B030D-6E8A-4147-A177-3AD203B41FA5}">
                      <a16:colId xmlns:a16="http://schemas.microsoft.com/office/drawing/2014/main" xmlns="" val="2602373471"/>
                    </a:ext>
                  </a:extLst>
                </a:gridCol>
                <a:gridCol w="804786">
                  <a:extLst>
                    <a:ext uri="{9D8B030D-6E8A-4147-A177-3AD203B41FA5}">
                      <a16:colId xmlns:a16="http://schemas.microsoft.com/office/drawing/2014/main" xmlns="" val="722183951"/>
                    </a:ext>
                  </a:extLst>
                </a:gridCol>
                <a:gridCol w="804786">
                  <a:extLst>
                    <a:ext uri="{9D8B030D-6E8A-4147-A177-3AD203B41FA5}">
                      <a16:colId xmlns:a16="http://schemas.microsoft.com/office/drawing/2014/main" xmlns="" val="2869035371"/>
                    </a:ext>
                  </a:extLst>
                </a:gridCol>
              </a:tblGrid>
              <a:tr h="814090"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-37592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№ п/п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Учебный предмет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Всего участников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Участников </a:t>
                      </a:r>
                      <a:b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с ОВЗ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Отметка «2»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Отметка «3»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Отметка «4»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Отметка «5»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25535214"/>
                  </a:ext>
                </a:extLst>
              </a:tr>
              <a:tr h="8140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чел.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чел.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чел.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чел.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906154042"/>
                  </a:ext>
                </a:extLst>
              </a:tr>
              <a:tr h="87571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-3759200" algn="l"/>
                        </a:tabLs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Химия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212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62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29,2%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115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54,2%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15%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1,4%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41628954"/>
                  </a:ext>
                </a:extLst>
              </a:tr>
            </a:tbl>
          </a:graphicData>
        </a:graphic>
      </p:graphicFrame>
      <p:sp>
        <p:nvSpPr>
          <p:cNvPr id="35" name="Rectangle 13">
            <a:extLst>
              <a:ext uri="{FF2B5EF4-FFF2-40B4-BE49-F238E27FC236}">
                <a16:creationId xmlns:a16="http://schemas.microsoft.com/office/drawing/2014/main" xmlns="" id="{A35BE261-87E1-99F2-A92B-4B02A4158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575" y="39893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03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0D943FBB-2359-8368-4BC4-94E232FF46FF}"/>
              </a:ext>
            </a:extLst>
          </p:cNvPr>
          <p:cNvGraphicFramePr>
            <a:graphicFrameLocks noGrp="1"/>
          </p:cNvGraphicFramePr>
          <p:nvPr>
            <p:ph sz="quarter" idx="25"/>
            <p:extLst>
              <p:ext uri="{D42A27DB-BD31-4B8C-83A1-F6EECF244321}">
                <p14:modId xmlns:p14="http://schemas.microsoft.com/office/powerpoint/2010/main" xmlns="" val="2767689830"/>
              </p:ext>
            </p:extLst>
          </p:nvPr>
        </p:nvGraphicFramePr>
        <p:xfrm>
          <a:off x="247426" y="255588"/>
          <a:ext cx="11944574" cy="54326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612">
                  <a:extLst>
                    <a:ext uri="{9D8B030D-6E8A-4147-A177-3AD203B41FA5}">
                      <a16:colId xmlns:a16="http://schemas.microsoft.com/office/drawing/2014/main" xmlns="" val="3891456929"/>
                    </a:ext>
                  </a:extLst>
                </a:gridCol>
                <a:gridCol w="2321645">
                  <a:extLst>
                    <a:ext uri="{9D8B030D-6E8A-4147-A177-3AD203B41FA5}">
                      <a16:colId xmlns:a16="http://schemas.microsoft.com/office/drawing/2014/main" xmlns="" val="780699775"/>
                    </a:ext>
                  </a:extLst>
                </a:gridCol>
                <a:gridCol w="1119302">
                  <a:extLst>
                    <a:ext uri="{9D8B030D-6E8A-4147-A177-3AD203B41FA5}">
                      <a16:colId xmlns:a16="http://schemas.microsoft.com/office/drawing/2014/main" xmlns="" val="1618642953"/>
                    </a:ext>
                  </a:extLst>
                </a:gridCol>
                <a:gridCol w="1119302">
                  <a:extLst>
                    <a:ext uri="{9D8B030D-6E8A-4147-A177-3AD203B41FA5}">
                      <a16:colId xmlns:a16="http://schemas.microsoft.com/office/drawing/2014/main" xmlns="" val="3004458743"/>
                    </a:ext>
                  </a:extLst>
                </a:gridCol>
                <a:gridCol w="1119302">
                  <a:extLst>
                    <a:ext uri="{9D8B030D-6E8A-4147-A177-3AD203B41FA5}">
                      <a16:colId xmlns:a16="http://schemas.microsoft.com/office/drawing/2014/main" xmlns="" val="3032803960"/>
                    </a:ext>
                  </a:extLst>
                </a:gridCol>
                <a:gridCol w="1271001">
                  <a:extLst>
                    <a:ext uri="{9D8B030D-6E8A-4147-A177-3AD203B41FA5}">
                      <a16:colId xmlns:a16="http://schemas.microsoft.com/office/drawing/2014/main" xmlns="" val="2072838841"/>
                    </a:ext>
                  </a:extLst>
                </a:gridCol>
                <a:gridCol w="1954367">
                  <a:extLst>
                    <a:ext uri="{9D8B030D-6E8A-4147-A177-3AD203B41FA5}">
                      <a16:colId xmlns:a16="http://schemas.microsoft.com/office/drawing/2014/main" xmlns="" val="2079923427"/>
                    </a:ext>
                  </a:extLst>
                </a:gridCol>
                <a:gridCol w="1998043">
                  <a:extLst>
                    <a:ext uri="{9D8B030D-6E8A-4147-A177-3AD203B41FA5}">
                      <a16:colId xmlns:a16="http://schemas.microsoft.com/office/drawing/2014/main" xmlns="" val="728667993"/>
                    </a:ext>
                  </a:extLst>
                </a:gridCol>
              </a:tblGrid>
              <a:tr h="431784"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 dirty="0">
                          <a:effectLst/>
                        </a:rPr>
                        <a:t>№ п/п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ru-RU" sz="2000" b="1" kern="100" dirty="0">
                          <a:effectLst/>
                        </a:rPr>
                        <a:t>Тип ОО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kern="100">
                          <a:effectLst/>
                        </a:rPr>
                        <a:t>Доля участников, получивших отметку</a:t>
                      </a:r>
                      <a:endParaRPr lang="ru-RU" sz="11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2890266"/>
                  </a:ext>
                </a:extLst>
              </a:tr>
              <a:tr h="8402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 dirty="0">
                          <a:effectLst/>
                        </a:rPr>
                        <a:t>«2»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 dirty="0">
                          <a:effectLst/>
                        </a:rPr>
                        <a:t>«3»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 dirty="0">
                          <a:effectLst/>
                        </a:rPr>
                        <a:t>«4»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«5»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</a:pPr>
                      <a:r>
                        <a:rPr lang="ru-RU" sz="2000" b="1" kern="100" dirty="0">
                          <a:effectLst/>
                        </a:rPr>
                        <a:t>«4» и «5» </a:t>
                      </a:r>
                      <a:br>
                        <a:rPr lang="ru-RU" sz="2000" b="1" kern="100" dirty="0">
                          <a:effectLst/>
                        </a:rPr>
                      </a:br>
                      <a:r>
                        <a:rPr lang="ru-RU" sz="2000" b="1" kern="100" dirty="0">
                          <a:effectLst/>
                        </a:rPr>
                        <a:t>(качество </a:t>
                      </a:r>
                      <a:br>
                        <a:rPr lang="ru-RU" sz="2000" b="1" kern="100" dirty="0">
                          <a:effectLst/>
                        </a:rPr>
                      </a:br>
                      <a:r>
                        <a:rPr lang="ru-RU" sz="2000" b="1" kern="100" dirty="0">
                          <a:effectLst/>
                        </a:rPr>
                        <a:t>обучения)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kern="100" dirty="0">
                          <a:effectLst/>
                        </a:rPr>
                        <a:t>«3», «4» и «5» </a:t>
                      </a:r>
                      <a:br>
                        <a:rPr lang="ru-RU" sz="2000" b="1" kern="100" dirty="0">
                          <a:effectLst/>
                        </a:rPr>
                      </a:br>
                      <a:r>
                        <a:rPr lang="ru-RU" sz="2000" b="1" kern="100" dirty="0">
                          <a:effectLst/>
                        </a:rPr>
                        <a:t>(уровень </a:t>
                      </a:r>
                      <a:br>
                        <a:rPr lang="ru-RU" sz="2000" b="1" kern="100" dirty="0">
                          <a:effectLst/>
                        </a:rPr>
                      </a:br>
                      <a:r>
                        <a:rPr lang="ru-RU" sz="2000" b="1" kern="100" dirty="0">
                          <a:effectLst/>
                        </a:rPr>
                        <a:t>обученности)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805065129"/>
                  </a:ext>
                </a:extLst>
              </a:tr>
              <a:tr h="3463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kern="100" dirty="0">
                          <a:effectLst/>
                        </a:rPr>
                        <a:t>1. 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000" b="1" kern="100">
                          <a:effectLst/>
                        </a:rPr>
                        <a:t>ООШ</a:t>
                      </a:r>
                      <a:endParaRPr lang="ru-RU" sz="20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 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 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 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ru-RU" sz="2000" b="1" kern="100" dirty="0">
                          <a:effectLst/>
                        </a:rPr>
                        <a:t> 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 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kern="100">
                          <a:effectLst/>
                        </a:rPr>
                        <a:t> 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39577238"/>
                  </a:ext>
                </a:extLst>
              </a:tr>
              <a:tr h="947482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kern="100" dirty="0">
                          <a:effectLst/>
                        </a:rPr>
                        <a:t>2. 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000" b="1" kern="100">
                          <a:effectLst/>
                        </a:rPr>
                        <a:t>СОШ</a:t>
                      </a:r>
                      <a:endParaRPr lang="ru-RU" sz="20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0,34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0,55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0,11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 dirty="0">
                          <a:effectLst/>
                        </a:rPr>
                        <a:t>0,005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 dirty="0">
                          <a:effectLst/>
                        </a:rPr>
                        <a:t>0,11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kern="100">
                          <a:effectLst/>
                        </a:rPr>
                        <a:t>0,67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249472155"/>
                  </a:ext>
                </a:extLst>
              </a:tr>
              <a:tr h="3463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kern="100" dirty="0">
                          <a:effectLst/>
                        </a:rPr>
                        <a:t>3. 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000" b="1" kern="100">
                          <a:effectLst/>
                        </a:rPr>
                        <a:t>Лицей</a:t>
                      </a:r>
                      <a:endParaRPr lang="ru-RU" sz="20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0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1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0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0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 dirty="0">
                          <a:effectLst/>
                        </a:rPr>
                        <a:t>0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kern="100">
                          <a:effectLst/>
                        </a:rPr>
                        <a:t>1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548394280"/>
                  </a:ext>
                </a:extLst>
              </a:tr>
              <a:tr h="947482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kern="100" dirty="0">
                          <a:effectLst/>
                        </a:rPr>
                        <a:t>4. 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000" b="1" kern="100">
                          <a:effectLst/>
                        </a:rPr>
                        <a:t>Гимназия</a:t>
                      </a:r>
                      <a:endParaRPr lang="ru-RU" sz="20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0,1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0,5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0,35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0,05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 dirty="0">
                          <a:effectLst/>
                        </a:rPr>
                        <a:t>0,4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kern="100" dirty="0">
                          <a:effectLst/>
                        </a:rPr>
                        <a:t>0,9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238296992"/>
                  </a:ext>
                </a:extLst>
              </a:tr>
              <a:tr h="432656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ru-RU" sz="2000" b="1" kern="100" dirty="0">
                          <a:effectLst/>
                        </a:rPr>
                        <a:t>5. 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2000" b="1" kern="100">
                          <a:effectLst/>
                        </a:rPr>
                        <a:t>Коррекционные школы</a:t>
                      </a:r>
                      <a:endParaRPr lang="ru-RU" sz="20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 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 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 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 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b="1" kern="100">
                          <a:effectLst/>
                        </a:rPr>
                        <a:t> </a:t>
                      </a:r>
                      <a:endParaRPr lang="ru-RU" sz="20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kern="100" dirty="0">
                          <a:effectLst/>
                        </a:rPr>
                        <a:t> </a:t>
                      </a:r>
                      <a:endParaRPr lang="ru-RU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79492621"/>
                  </a:ext>
                </a:extLst>
              </a:tr>
            </a:tbl>
          </a:graphicData>
        </a:graphic>
      </p:graphicFrame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F43A4A24-333D-6415-4001-E05243A0E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51" y="365125"/>
            <a:ext cx="10515600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A569EA65-80BB-D4A7-F640-3D95E7414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657B08D-E43D-4BE3-E19B-D21E980F8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E024F78-56A6-7740-B68D-8D4D026EDF3F}" type="slidenum">
              <a:rPr lang="ru-RU" noProof="0" smtClean="0"/>
              <a:pPr rtl="0"/>
              <a:t>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26745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xmlns="" id="{BA1C8232-D0EA-33B1-7AD2-62331D7084AB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307829" y="1427602"/>
            <a:ext cx="11547766" cy="5163721"/>
          </a:xfrm>
        </p:spPr>
        <p:txBody>
          <a:bodyPr/>
          <a:lstStyle/>
          <a:p>
            <a:r>
              <a:rPr lang="ru-RU" sz="4800" dirty="0">
                <a:solidFill>
                  <a:schemeClr val="tx1"/>
                </a:solidFill>
              </a:rPr>
              <a:t>1, 5,7,8,9,10,11,12, 13, 14, 15, 16, 17, 18, 19, 21, 22, 23, 24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CF383BB-0970-3D7B-DFBA-02B40246E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Наиболее сложными задания для участников ОГЭ оказались: </a:t>
            </a:r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4000" b="1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74E95BB-3759-7AC1-34A6-66BAB87BC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Результаты исследований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1D1C3CB-F9C9-4625-7175-EF2543A3C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E024F78-56A6-7740-B68D-8D4D026EDF3F}" type="slidenum">
              <a:rPr lang="ru-RU" noProof="0" smtClean="0"/>
              <a:pPr rtl="0"/>
              <a:t>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86382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xmlns="" id="{1720B002-95C3-2391-491E-11172CA4F871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21013" y="570155"/>
            <a:ext cx="12016794" cy="6110343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Univers Condensed" panose="020B0506020202050204" pitchFamily="34" charset="0"/>
              </a:rPr>
              <a:t>1.На каждого ученика ГРУППЫ РИСК разработаны «Индивидуальные маршрутные листы», выполнения заданий ОГЭ.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Univers Condensed" panose="020B0506020202050204" pitchFamily="34" charset="0"/>
              </a:rPr>
              <a:t>2. Провожу индивидуальные и групповые консультации.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Univers Condensed" panose="020B0506020202050204" pitchFamily="34" charset="0"/>
              </a:rPr>
              <a:t>3. Работаем по каждому вопросу. Вначале повторяем материал, затем решаем типовые задания. 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Univers Condensed" panose="020B0506020202050204" pitchFamily="34" charset="0"/>
              </a:rPr>
              <a:t>4. Отрабатываем задания на сайте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Univers Condensed" panose="020B0506020202050204" pitchFamily="34" charset="0"/>
              </a:rPr>
              <a:t>ЕГЭ-2024 с Химическим Котом | </a:t>
            </a:r>
            <a:r>
              <a:rPr lang="ru-RU" sz="2400" b="1" i="0" dirty="0" err="1">
                <a:solidFill>
                  <a:srgbClr val="000000"/>
                </a:solidFill>
                <a:effectLst/>
                <a:latin typeface="Univers Condensed" panose="020B0506020202050204" pitchFamily="34" charset="0"/>
              </a:rPr>
              <a:t>Степенин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Univers Condensed" panose="020B0506020202050204" pitchFamily="34" charset="0"/>
              </a:rPr>
              <a:t> и </a:t>
            </a:r>
            <a:r>
              <a:rPr lang="ru-RU" sz="2400" b="1" i="0" dirty="0" err="1">
                <a:solidFill>
                  <a:srgbClr val="000000"/>
                </a:solidFill>
                <a:effectLst/>
                <a:latin typeface="Univers Condensed" panose="020B0506020202050204" pitchFamily="34" charset="0"/>
              </a:rPr>
              <a:t>Дацук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Univers Condensed" panose="020B0506020202050204" pitchFamily="34" charset="0"/>
              </a:rPr>
              <a:t> </a:t>
            </a:r>
            <a:r>
              <a:rPr lang="en-US" sz="2400" b="1" i="0" dirty="0" smtClean="0">
                <a:solidFill>
                  <a:schemeClr val="tx1"/>
                </a:solidFill>
                <a:effectLst/>
                <a:latin typeface="Univers Condensed" panose="020B0506020202050204" pitchFamily="34" charset="0"/>
                <a:hlinkClick r:id="rId2"/>
              </a:rPr>
              <a:t>https://stepenin.ru/tasks/9-lines</a:t>
            </a:r>
            <a:r>
              <a:rPr lang="ru-RU" sz="2400" b="1" i="0" dirty="0" smtClean="0">
                <a:solidFill>
                  <a:schemeClr val="tx1"/>
                </a:solidFill>
                <a:effectLst/>
                <a:latin typeface="Univers Condensed" panose="020B0506020202050204" pitchFamily="34" charset="0"/>
              </a:rPr>
              <a:t>;</a:t>
            </a:r>
          </a:p>
          <a:p>
            <a:pPr algn="just"/>
            <a:r>
              <a:rPr lang="ru-RU" sz="2400" b="1" i="0" u="none" strike="noStrike" dirty="0" smtClean="0">
                <a:solidFill>
                  <a:schemeClr val="tx1"/>
                </a:solidFill>
                <a:effectLst/>
                <a:latin typeface="Univers Condensed" panose="020B050602020205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 </a:t>
            </a:r>
            <a:r>
              <a:rPr lang="ru-RU" sz="2400" b="1" i="0" u="none" strike="noStrike" dirty="0" smtClean="0">
                <a:solidFill>
                  <a:schemeClr val="tx1"/>
                </a:solidFill>
                <a:effectLst/>
                <a:latin typeface="Univers Condensed" panose="020B050602020205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CHEMEGE.RU</a:t>
            </a:r>
            <a:r>
              <a:rPr lang="ru-RU" sz="2400" b="1" i="0" u="none" strike="noStrike" dirty="0" smtClean="0">
                <a:solidFill>
                  <a:schemeClr val="tx1"/>
                </a:solidFill>
                <a:effectLst/>
                <a:latin typeface="Univers Condensed" panose="020B0506020202050204" pitchFamily="34" charset="0"/>
              </a:rPr>
              <a:t> </a:t>
            </a:r>
            <a:r>
              <a:rPr lang="ru-RU" sz="2400" b="1" i="0" dirty="0" smtClean="0">
                <a:solidFill>
                  <a:schemeClr val="tx1"/>
                </a:solidFill>
                <a:effectLst/>
                <a:latin typeface="Univers Condensed" panose="020B0506020202050204" pitchFamily="34" charset="0"/>
              </a:rPr>
              <a:t>Подготовка к ЕГЭ, ОГЭ и олимпиадам </a:t>
            </a:r>
            <a:r>
              <a:rPr lang="en-US" sz="2400" b="1" i="0" dirty="0" smtClean="0">
                <a:solidFill>
                  <a:schemeClr val="tx1"/>
                </a:solidFill>
                <a:effectLst/>
                <a:latin typeface="Univers Condensed" panose="020B050602020205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https://chemege.ru/zadaniya-oge-ximiya/</a:t>
            </a:r>
            <a:r>
              <a:rPr lang="ru-RU" sz="2400" b="1" i="0" dirty="0" smtClean="0">
                <a:solidFill>
                  <a:schemeClr val="tx1"/>
                </a:solidFill>
                <a:effectLst/>
                <a:latin typeface="Univers Condensed" panose="020B0506020202050204" pitchFamily="34" charset="0"/>
              </a:rPr>
              <a:t>; </a:t>
            </a:r>
          </a:p>
          <a:p>
            <a:pPr algn="just"/>
            <a:r>
              <a:rPr lang="ru-RU" sz="2400" b="1" i="0" dirty="0" smtClean="0">
                <a:solidFill>
                  <a:schemeClr val="tx1"/>
                </a:solidFill>
                <a:effectLst/>
                <a:latin typeface="Univers Condensed" panose="020B0506020202050204" pitchFamily="34" charset="0"/>
              </a:rPr>
              <a:t> Федеральный институт педагогических измерений ОТКРЫТЫЙ БАНК ТЕСТОВЫХ ЗАДАНИЙ </a:t>
            </a:r>
          </a:p>
          <a:p>
            <a:pPr algn="just"/>
            <a:r>
              <a:rPr lang="ru-RU" sz="2400" b="1" i="0" dirty="0" smtClean="0">
                <a:solidFill>
                  <a:schemeClr val="tx1"/>
                </a:solidFill>
                <a:effectLst/>
                <a:latin typeface="Univers Condensed" panose="020B0506020202050204" pitchFamily="34" charset="0"/>
              </a:rPr>
              <a:t> </a:t>
            </a:r>
            <a:r>
              <a:rPr lang="en-US" sz="2400" b="1" i="0" dirty="0" smtClean="0">
                <a:solidFill>
                  <a:schemeClr val="tx1"/>
                </a:solidFill>
                <a:effectLst/>
                <a:latin typeface="Univers Condensed" panose="020B0506020202050204" pitchFamily="34" charset="0"/>
              </a:rPr>
              <a:t>https://oge.fipi.ru/bank/index.php?proj=33B3A93C5A6599124B04FB95616C835B</a:t>
            </a:r>
            <a:endParaRPr lang="ru-RU" sz="2400" b="1" i="0" dirty="0" smtClean="0">
              <a:solidFill>
                <a:schemeClr val="tx1"/>
              </a:solidFill>
              <a:effectLst/>
              <a:latin typeface="Univers Condensed" panose="020B0506020202050204" pitchFamily="34" charset="0"/>
            </a:endParaRPr>
          </a:p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/>
                <a:latin typeface="var(--vk-sans-display, var(--vk-sans-display))"/>
              </a:rPr>
              <a:t>5. Проводим практические и лабораторные работы</a:t>
            </a:r>
          </a:p>
          <a:p>
            <a:pPr algn="just"/>
            <a:endParaRPr lang="ru-RU" b="1" i="0" dirty="0">
              <a:solidFill>
                <a:srgbClr val="000000"/>
              </a:solidFill>
              <a:effectLst/>
              <a:latin typeface="var(--vk-sans-display, var(--vk-sans-display))"/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7EEC2F94-7394-B63A-223E-0AFD2D209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351" y="0"/>
            <a:ext cx="10515600" cy="688489"/>
          </a:xfrm>
        </p:spPr>
        <p:txBody>
          <a:bodyPr/>
          <a:lstStyle/>
          <a:p>
            <a:r>
              <a:rPr lang="ru-RU" dirty="0"/>
              <a:t>Работа с «группой риска».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0BE352A-4464-D7C0-AB30-CC73F7FBF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flipV="1">
            <a:off x="336405" y="6602412"/>
            <a:ext cx="4114800" cy="255588"/>
          </a:xfrm>
        </p:spPr>
        <p:txBody>
          <a:bodyPr/>
          <a:lstStyle/>
          <a:p>
            <a:pPr rtl="0"/>
            <a:endParaRPr lang="ru-RU" noProof="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C0BF9EA-5065-F8BC-93BD-7933FD4A4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E024F78-56A6-7740-B68D-8D4D026EDF3F}" type="slidenum">
              <a:rPr lang="ru-RU" noProof="0" smtClean="0"/>
              <a:pPr rtl="0"/>
              <a:t>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58052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xmlns="" id="{9325BE12-587E-2666-F7D8-82003ECD497A}"/>
              </a:ext>
            </a:extLst>
          </p:cNvPr>
          <p:cNvGraphicFramePr>
            <a:graphicFrameLocks noGrp="1"/>
          </p:cNvGraphicFramePr>
          <p:nvPr>
            <p:ph sz="quarter" idx="25"/>
            <p:extLst>
              <p:ext uri="{D42A27DB-BD31-4B8C-83A1-F6EECF244321}">
                <p14:modId xmlns:p14="http://schemas.microsoft.com/office/powerpoint/2010/main" xmlns="" val="3425907215"/>
              </p:ext>
            </p:extLst>
          </p:nvPr>
        </p:nvGraphicFramePr>
        <p:xfrm>
          <a:off x="307829" y="796066"/>
          <a:ext cx="11547766" cy="57844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9992">
                  <a:extLst>
                    <a:ext uri="{9D8B030D-6E8A-4147-A177-3AD203B41FA5}">
                      <a16:colId xmlns:a16="http://schemas.microsoft.com/office/drawing/2014/main" xmlns="" val="1414113967"/>
                    </a:ext>
                  </a:extLst>
                </a:gridCol>
                <a:gridCol w="978073">
                  <a:extLst>
                    <a:ext uri="{9D8B030D-6E8A-4147-A177-3AD203B41FA5}">
                      <a16:colId xmlns:a16="http://schemas.microsoft.com/office/drawing/2014/main" xmlns="" val="4034478004"/>
                    </a:ext>
                  </a:extLst>
                </a:gridCol>
                <a:gridCol w="965213">
                  <a:extLst>
                    <a:ext uri="{9D8B030D-6E8A-4147-A177-3AD203B41FA5}">
                      <a16:colId xmlns:a16="http://schemas.microsoft.com/office/drawing/2014/main" xmlns="" val="4122516809"/>
                    </a:ext>
                  </a:extLst>
                </a:gridCol>
                <a:gridCol w="1071872">
                  <a:extLst>
                    <a:ext uri="{9D8B030D-6E8A-4147-A177-3AD203B41FA5}">
                      <a16:colId xmlns:a16="http://schemas.microsoft.com/office/drawing/2014/main" xmlns="" val="3129458148"/>
                    </a:ext>
                  </a:extLst>
                </a:gridCol>
                <a:gridCol w="965213">
                  <a:extLst>
                    <a:ext uri="{9D8B030D-6E8A-4147-A177-3AD203B41FA5}">
                      <a16:colId xmlns:a16="http://schemas.microsoft.com/office/drawing/2014/main" xmlns="" val="1581816894"/>
                    </a:ext>
                  </a:extLst>
                </a:gridCol>
                <a:gridCol w="1014382">
                  <a:extLst>
                    <a:ext uri="{9D8B030D-6E8A-4147-A177-3AD203B41FA5}">
                      <a16:colId xmlns:a16="http://schemas.microsoft.com/office/drawing/2014/main" xmlns="" val="4191970729"/>
                    </a:ext>
                  </a:extLst>
                </a:gridCol>
                <a:gridCol w="1022702">
                  <a:extLst>
                    <a:ext uri="{9D8B030D-6E8A-4147-A177-3AD203B41FA5}">
                      <a16:colId xmlns:a16="http://schemas.microsoft.com/office/drawing/2014/main" xmlns="" val="2924503886"/>
                    </a:ext>
                  </a:extLst>
                </a:gridCol>
                <a:gridCol w="965213">
                  <a:extLst>
                    <a:ext uri="{9D8B030D-6E8A-4147-A177-3AD203B41FA5}">
                      <a16:colId xmlns:a16="http://schemas.microsoft.com/office/drawing/2014/main" xmlns="" val="2092662039"/>
                    </a:ext>
                  </a:extLst>
                </a:gridCol>
                <a:gridCol w="1122553">
                  <a:extLst>
                    <a:ext uri="{9D8B030D-6E8A-4147-A177-3AD203B41FA5}">
                      <a16:colId xmlns:a16="http://schemas.microsoft.com/office/drawing/2014/main" xmlns="" val="1596217718"/>
                    </a:ext>
                  </a:extLst>
                </a:gridCol>
                <a:gridCol w="1122553">
                  <a:extLst>
                    <a:ext uri="{9D8B030D-6E8A-4147-A177-3AD203B41FA5}">
                      <a16:colId xmlns:a16="http://schemas.microsoft.com/office/drawing/2014/main" xmlns="" val="1404188764"/>
                    </a:ext>
                  </a:extLst>
                </a:gridCol>
              </a:tblGrid>
              <a:tr h="707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ФИО учащихся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8221212"/>
                  </a:ext>
                </a:extLst>
              </a:tr>
              <a:tr h="4474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КОДИФИКАТОР ОГЭ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урок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консультация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оценка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урок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консультация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оценка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урок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консультация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оценка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55377423"/>
                  </a:ext>
                </a:extLst>
              </a:tr>
              <a:tr h="259475"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1. Вещество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2736695"/>
                  </a:ext>
                </a:extLst>
              </a:tr>
              <a:tr h="1095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 1.1.</a:t>
                      </a:r>
                      <a:r>
                        <a:rPr lang="ru-RU" sz="950" b="1">
                          <a:solidFill>
                            <a:schemeClr val="tx1"/>
                          </a:solidFill>
                          <a:effectLst/>
                        </a:rPr>
                        <a:t> Строение атома. Строение электронных оболочек атомов первых 20 элементов      периодической системы Д.И. Менделеева.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75200771"/>
                  </a:ext>
                </a:extLst>
              </a:tr>
              <a:tr h="8758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1.2. </a:t>
                      </a:r>
                      <a:r>
                        <a:rPr lang="ru-RU" sz="950" b="1">
                          <a:solidFill>
                            <a:schemeClr val="tx1"/>
                          </a:solidFill>
                          <a:effectLst/>
                        </a:rPr>
                        <a:t>Периодический закон и периодическая система химических элементов Д.И. Менделеева.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96754802"/>
                  </a:ext>
                </a:extLst>
              </a:tr>
              <a:tr h="1095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1.2. </a:t>
                      </a:r>
                      <a:r>
                        <a:rPr lang="ru-RU" sz="950" b="1">
                          <a:solidFill>
                            <a:schemeClr val="tx1"/>
                          </a:solidFill>
                          <a:effectLst/>
                        </a:rPr>
                        <a:t>1 Группы и периоды периодической системы. Физический смысл порядкового номера химического элемента.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32730011"/>
                  </a:ext>
                </a:extLst>
              </a:tr>
              <a:tr h="13034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50" b="1">
                          <a:solidFill>
                            <a:schemeClr val="tx1"/>
                          </a:solidFill>
                          <a:effectLst/>
                        </a:rPr>
                        <a:t>1.2.2 Закономерности изменения свойств элементов и их соединений в связи с положением в периодической системе химических элементов.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45901083"/>
                  </a:ext>
                </a:extLst>
              </a:tr>
            </a:tbl>
          </a:graphicData>
        </a:graphic>
      </p:graphicFrame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8C48DE8B-BA83-CC30-FC00-1419CF2E9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01" y="90950"/>
            <a:ext cx="11454369" cy="93102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МАРШРУТНЫЙ ЛИСТ ПО ПОДГОТОВКЕ К ОГЭ</a:t>
            </a: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Химия.  9 класс</a:t>
            </a:r>
            <a:b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111C49F-A398-610B-60D3-6BED70D53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0"/>
              <a:t>Результаты исследований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3C0B79E-858D-FC7E-ECAE-26456C97A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E024F78-56A6-7740-B68D-8D4D026EDF3F}" type="slidenum">
              <a:rPr lang="ru-RU" noProof="0" smtClean="0"/>
              <a:pPr rtl="0"/>
              <a:t>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21708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979E75-B9FE-CF36-3664-1AB293ED0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Спасибо!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6F47B4A-0538-FAD8-7A24-931BA48AE0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endParaRPr lang="ru-RU" dirty="0"/>
          </a:p>
          <a:p>
            <a:pPr rtl="0"/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CE2A5A3-7F4E-23A2-DAD7-C562FEDBB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CE7D8D8-4772-1C08-69BB-F391F0D65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E024F78-56A6-7740-B68D-8D4D026EDF3F}" type="slidenum">
              <a:rPr lang="ru-RU" smtClean="0"/>
              <a:pPr rtl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00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Custom 17">
      <a:dk1>
        <a:srgbClr val="000000"/>
      </a:dk1>
      <a:lt1>
        <a:srgbClr val="FFFFFF"/>
      </a:lt1>
      <a:dk2>
        <a:srgbClr val="FC4EFB"/>
      </a:dk2>
      <a:lt2>
        <a:srgbClr val="E7E6E6"/>
      </a:lt2>
      <a:accent1>
        <a:srgbClr val="FAF24C"/>
      </a:accent1>
      <a:accent2>
        <a:srgbClr val="5EFCAC"/>
      </a:accent2>
      <a:accent3>
        <a:srgbClr val="73EBF9"/>
      </a:accent3>
      <a:accent4>
        <a:srgbClr val="316CFC"/>
      </a:accent4>
      <a:accent5>
        <a:srgbClr val="B059FD"/>
      </a:accent5>
      <a:accent6>
        <a:srgbClr val="9405FC"/>
      </a:accent6>
      <a:hlink>
        <a:srgbClr val="FFFFFF"/>
      </a:hlink>
      <a:folHlink>
        <a:srgbClr val="FFFFFF"/>
      </a:folHlink>
    </a:clrScheme>
    <a:fontScheme name="Custom 15">
      <a:majorFont>
        <a:latin typeface="Biome"/>
        <a:ea typeface=""/>
        <a:cs typeface=""/>
      </a:majorFont>
      <a:minorFont>
        <a:latin typeface="Arial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66774611_TF11936837_Win32" id="{BCFA44BD-882A-4291-8FC2-6D1C9E1B9B67}" vid="{F29E318F-092D-4E54-A613-2584CFFE73BE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6D7367-F508-4F80-B02C-79260B726607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4C44BFB8-0B48-48D5-A0BA-9317960E8F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DD645B-D823-4D85-A8AC-AFAC8212B2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для результатов научных исследований</Template>
  <TotalTime>401</TotalTime>
  <Words>527</Words>
  <Application>Microsoft Office PowerPoint</Application>
  <PresentationFormat>Произвольный</PresentationFormat>
  <Paragraphs>171</Paragraphs>
  <Slides>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Пути повышения эффективности работы учителей по подготовке учащихся к государственной итоговой аттестации</vt:lpstr>
      <vt:lpstr>ПЛАН ПРОВЕДЕНИЯ ГМО УЧИТЕЛЕЙ ХИМИИ общеобразовательных организаций г. Орска</vt:lpstr>
      <vt:lpstr>1. Результаты пробного ОГЭ в октябре 2023 году </vt:lpstr>
      <vt:lpstr>Слайд 4</vt:lpstr>
      <vt:lpstr>Наиболее сложными задания для участников ОГЭ оказались:  </vt:lpstr>
      <vt:lpstr>Работа с «группой риска».</vt:lpstr>
      <vt:lpstr> МАРШРУТНЫЙ ЛИСТ ПО ПОДГОТОВКЕ К ОГЭ Химия.  9 класс </vt:lpstr>
      <vt:lpstr>Спасибо!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Пути повышения эффективности работы учителей по подготовке учащихся к государственной итоговой аттестации</dc:title>
  <dc:creator>walentinka81@mail.ru</dc:creator>
  <cp:lastModifiedBy>DNA7 X86</cp:lastModifiedBy>
  <cp:revision>12</cp:revision>
  <dcterms:created xsi:type="dcterms:W3CDTF">2023-10-30T16:00:13Z</dcterms:created>
  <dcterms:modified xsi:type="dcterms:W3CDTF">2023-10-31T07:08:43Z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