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Default Extension="svg" ContentType="image/sv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4"/>
  </p:sldMasterIdLst>
  <p:notesMasterIdLst>
    <p:notesMasterId r:id="rId32"/>
  </p:notesMasterIdLst>
  <p:handoutMasterIdLst>
    <p:handoutMasterId r:id="rId33"/>
  </p:handoutMasterIdLst>
  <p:sldIdLst>
    <p:sldId id="256" r:id="rId5"/>
    <p:sldId id="268" r:id="rId6"/>
    <p:sldId id="266" r:id="rId7"/>
    <p:sldId id="267" r:id="rId8"/>
    <p:sldId id="269" r:id="rId9"/>
    <p:sldId id="271" r:id="rId10"/>
    <p:sldId id="270" r:id="rId11"/>
    <p:sldId id="272" r:id="rId12"/>
    <p:sldId id="274" r:id="rId13"/>
    <p:sldId id="273" r:id="rId14"/>
    <p:sldId id="275" r:id="rId15"/>
    <p:sldId id="276" r:id="rId16"/>
    <p:sldId id="278" r:id="rId17"/>
    <p:sldId id="279" r:id="rId18"/>
    <p:sldId id="277" r:id="rId19"/>
    <p:sldId id="281" r:id="rId20"/>
    <p:sldId id="280" r:id="rId21"/>
    <p:sldId id="283" r:id="rId22"/>
    <p:sldId id="282" r:id="rId23"/>
    <p:sldId id="284" r:id="rId24"/>
    <p:sldId id="285" r:id="rId25"/>
    <p:sldId id="286" r:id="rId26"/>
    <p:sldId id="287" r:id="rId27"/>
    <p:sldId id="288" r:id="rId28"/>
    <p:sldId id="289" r:id="rId29"/>
    <p:sldId id="264" r:id="rId30"/>
    <p:sldId id="260" r:id="rId31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75" autoAdjust="0"/>
    <p:restoredTop sz="94605" autoAdjust="0"/>
  </p:normalViewPr>
  <p:slideViewPr>
    <p:cSldViewPr snapToGrid="0">
      <p:cViewPr varScale="1">
        <p:scale>
          <a:sx n="73" d="100"/>
          <a:sy n="73" d="100"/>
        </p:scale>
        <p:origin x="-58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56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6.svg"/><Relationship Id="rId5" Type="http://schemas.openxmlformats.org/officeDocument/2006/relationships/image" Target="../media/image33.png"/><Relationship Id="rId4" Type="http://schemas.openxmlformats.org/officeDocument/2006/relationships/image" Target="../media/image34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png"/><Relationship Id="rId2" Type="http://schemas.openxmlformats.org/officeDocument/2006/relationships/image" Target="../media/image32.svg"/><Relationship Id="rId1" Type="http://schemas.openxmlformats.org/officeDocument/2006/relationships/image" Target="../media/image311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720856-93F0-4CC7-B7FD-2466914A11D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accent2_2" csCatId="accent2" phldr="1"/>
      <dgm:spPr/>
    </dgm:pt>
    <dgm:pt modelId="{4AF52931-E4CA-4429-AACB-B8747CDB2409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ru-RU" noProof="1">
              <a:latin typeface="Calibri" panose="020F0502020204030204" pitchFamily="34" charset="0"/>
              <a:cs typeface="Calibri" panose="020F0502020204030204" pitchFamily="34" charset="0"/>
            </a:rPr>
            <a:t>Атомы</a:t>
          </a:r>
        </a:p>
      </dgm:t>
    </dgm:pt>
    <dgm:pt modelId="{67B2FC97-2FAE-4EFE-9DEE-E4216C657F35}" type="parTrans" cxnId="{F82329C8-C3B2-4E9B-9033-528488D72705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86AF01C-9CBC-41F8-9354-48CD82BDFDC9}" type="sibTrans" cxnId="{F82329C8-C3B2-4E9B-9033-528488D72705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1BEB84D-9A77-49C6-9301-B3359FCAC75F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ru-RU" noProof="1">
              <a:latin typeface="Calibri" panose="020F0502020204030204" pitchFamily="34" charset="0"/>
              <a:cs typeface="Calibri" panose="020F0502020204030204" pitchFamily="34" charset="0"/>
            </a:rPr>
            <a:t>Химический тест</a:t>
          </a:r>
        </a:p>
      </dgm:t>
    </dgm:pt>
    <dgm:pt modelId="{AE4D0D43-0332-4F79-8D35-BCD8C10758AE}" type="parTrans" cxnId="{420EF6C4-7321-43BE-A2FC-253606B1E06A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D260F18-25D2-4074-87F1-7E78DDA61C58}" type="sibTrans" cxnId="{420EF6C4-7321-43BE-A2FC-253606B1E06A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FF9359E-E9B1-4B73-BACC-2C7988765B16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ru-RU" noProof="1">
              <a:latin typeface="Calibri" panose="020F0502020204030204" pitchFamily="34" charset="0"/>
              <a:cs typeface="Calibri" panose="020F0502020204030204" pitchFamily="34" charset="0"/>
            </a:rPr>
            <a:t>Формулы</a:t>
          </a:r>
        </a:p>
      </dgm:t>
    </dgm:pt>
    <dgm:pt modelId="{6E0A40FA-1B79-4089-8B9A-3BA22865FE4E}" type="parTrans" cxnId="{516EC545-1971-48B3-978C-4756FCDCCFD9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CEF1965-C516-4C44-BAE3-2FA3F5116930}" type="sibTrans" cxnId="{516EC545-1971-48B3-978C-4756FCDCCFD9}">
      <dgm:prSet/>
      <dgm:spPr/>
      <dgm:t>
        <a:bodyPr rtlCol="0"/>
        <a:lstStyle/>
        <a:p>
          <a:pPr rtl="0"/>
          <a:endParaRPr lang="ru-RU" noProof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F4DA4D9-01DC-439B-8F27-AAA47846B277}" type="pres">
      <dgm:prSet presAssocID="{C7720856-93F0-4CC7-B7FD-2466914A11D4}" presName="root" presStyleCnt="0">
        <dgm:presLayoutVars>
          <dgm:dir/>
          <dgm:resizeHandles val="exact"/>
        </dgm:presLayoutVars>
      </dgm:prSet>
      <dgm:spPr/>
    </dgm:pt>
    <dgm:pt modelId="{7BD98E3C-315B-4C9C-8D58-D6DB162B58F8}" type="pres">
      <dgm:prSet presAssocID="{4AF52931-E4CA-4429-AACB-B8747CDB2409}" presName="compNode" presStyleCnt="0"/>
      <dgm:spPr/>
    </dgm:pt>
    <dgm:pt modelId="{DD5F79B1-3C2C-4604-AC16-19B868C74020}" type="pres">
      <dgm:prSet presAssocID="{4AF52931-E4CA-4429-AACB-B8747CDB2409}" presName="bgRect" presStyleLbl="bgShp" presStyleIdx="0" presStyleCnt="3"/>
      <dgm:spPr/>
    </dgm:pt>
    <dgm:pt modelId="{B949D2F1-162D-4D02-A732-D01345E22AA4}" type="pres">
      <dgm:prSet presAssocID="{4AF52931-E4CA-4429-AACB-B8747CDB240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Atom"/>
        </a:ext>
      </dgm:extLst>
    </dgm:pt>
    <dgm:pt modelId="{B131C359-49F1-4CB8-8E9B-1B1386A2778B}" type="pres">
      <dgm:prSet presAssocID="{4AF52931-E4CA-4429-AACB-B8747CDB2409}" presName="spaceRect" presStyleCnt="0"/>
      <dgm:spPr/>
    </dgm:pt>
    <dgm:pt modelId="{F8F5240A-0D85-485B-9D93-407D1FFAF913}" type="pres">
      <dgm:prSet presAssocID="{4AF52931-E4CA-4429-AACB-B8747CDB2409}" presName="parTx" presStyleLbl="revTx" presStyleIdx="0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D8ABCEC2-390B-429B-9081-E082DA5D0427}" type="pres">
      <dgm:prSet presAssocID="{D86AF01C-9CBC-41F8-9354-48CD82BDFDC9}" presName="sibTrans" presStyleCnt="0"/>
      <dgm:spPr/>
    </dgm:pt>
    <dgm:pt modelId="{F2D54F12-8080-4E0C-BD80-92EA1630D084}" type="pres">
      <dgm:prSet presAssocID="{81BEB84D-9A77-49C6-9301-B3359FCAC75F}" presName="compNode" presStyleCnt="0"/>
      <dgm:spPr/>
    </dgm:pt>
    <dgm:pt modelId="{CBA0401E-7684-42C8-839E-D801768D883C}" type="pres">
      <dgm:prSet presAssocID="{81BEB84D-9A77-49C6-9301-B3359FCAC75F}" presName="bgRect" presStyleLbl="bgShp" presStyleIdx="1" presStyleCnt="3"/>
      <dgm:spPr/>
    </dgm:pt>
    <dgm:pt modelId="{EF3B2503-2995-401B-AD2A-8687192014FC}" type="pres">
      <dgm:prSet presAssocID="{81BEB84D-9A77-49C6-9301-B3359FCAC75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Test tubes"/>
        </a:ext>
      </dgm:extLst>
    </dgm:pt>
    <dgm:pt modelId="{69262E9A-AC8B-4E45-B562-DDB0B7EF679B}" type="pres">
      <dgm:prSet presAssocID="{81BEB84D-9A77-49C6-9301-B3359FCAC75F}" presName="spaceRect" presStyleCnt="0"/>
      <dgm:spPr/>
    </dgm:pt>
    <dgm:pt modelId="{686301C7-6BD3-4366-8AD9-2496B2EDF77C}" type="pres">
      <dgm:prSet presAssocID="{81BEB84D-9A77-49C6-9301-B3359FCAC75F}" presName="par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6ED4671C-AA9A-4E39-8821-8479FB442A42}" type="pres">
      <dgm:prSet presAssocID="{5D260F18-25D2-4074-87F1-7E78DDA61C58}" presName="sibTrans" presStyleCnt="0"/>
      <dgm:spPr/>
    </dgm:pt>
    <dgm:pt modelId="{73B0EF57-FE6C-4349-B546-40C4671BE0AF}" type="pres">
      <dgm:prSet presAssocID="{BFF9359E-E9B1-4B73-BACC-2C7988765B16}" presName="compNode" presStyleCnt="0"/>
      <dgm:spPr/>
    </dgm:pt>
    <dgm:pt modelId="{5865A6BD-F99C-4927-AA71-14438D8BD5FD}" type="pres">
      <dgm:prSet presAssocID="{BFF9359E-E9B1-4B73-BACC-2C7988765B16}" presName="bgRect" presStyleLbl="bgShp" presStyleIdx="2" presStyleCnt="3"/>
      <dgm:spPr/>
    </dgm:pt>
    <dgm:pt modelId="{F7573F21-6CA6-4D82-A5B8-20E46E8BAE44}" type="pres">
      <dgm:prSet presAssocID="{BFF9359E-E9B1-4B73-BACC-2C7988765B1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Flask"/>
        </a:ext>
      </dgm:extLst>
    </dgm:pt>
    <dgm:pt modelId="{CFA2DEF1-3E86-45A4-93DF-3F3524CE8FA1}" type="pres">
      <dgm:prSet presAssocID="{BFF9359E-E9B1-4B73-BACC-2C7988765B16}" presName="spaceRect" presStyleCnt="0"/>
      <dgm:spPr/>
    </dgm:pt>
    <dgm:pt modelId="{3A277CF8-63F3-4E73-9A0E-6D37315945D9}" type="pres">
      <dgm:prSet presAssocID="{BFF9359E-E9B1-4B73-BACC-2C7988765B16}" presName="parTx" presStyleLbl="revTx" presStyleIdx="2" presStyleCnt="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E35E8428-56F2-46AB-9E50-4261F022E415}" type="presOf" srcId="{4AF52931-E4CA-4429-AACB-B8747CDB2409}" destId="{F8F5240A-0D85-485B-9D93-407D1FFAF913}" srcOrd="0" destOrd="0" presId="urn:microsoft.com/office/officeart/2018/2/layout/IconVerticalSolidList"/>
    <dgm:cxn modelId="{0FB2B426-F0E1-46AC-8877-C6BC9AFEAA79}" type="presOf" srcId="{81BEB84D-9A77-49C6-9301-B3359FCAC75F}" destId="{686301C7-6BD3-4366-8AD9-2496B2EDF77C}" srcOrd="0" destOrd="0" presId="urn:microsoft.com/office/officeart/2018/2/layout/IconVerticalSolidList"/>
    <dgm:cxn modelId="{157D760D-D278-416A-8A95-E1E5E1AC50DD}" type="presOf" srcId="{BFF9359E-E9B1-4B73-BACC-2C7988765B16}" destId="{3A277CF8-63F3-4E73-9A0E-6D37315945D9}" srcOrd="0" destOrd="0" presId="urn:microsoft.com/office/officeart/2018/2/layout/IconVerticalSolidList"/>
    <dgm:cxn modelId="{420EF6C4-7321-43BE-A2FC-253606B1E06A}" srcId="{C7720856-93F0-4CC7-B7FD-2466914A11D4}" destId="{81BEB84D-9A77-49C6-9301-B3359FCAC75F}" srcOrd="1" destOrd="0" parTransId="{AE4D0D43-0332-4F79-8D35-BCD8C10758AE}" sibTransId="{5D260F18-25D2-4074-87F1-7E78DDA61C58}"/>
    <dgm:cxn modelId="{516EC545-1971-48B3-978C-4756FCDCCFD9}" srcId="{C7720856-93F0-4CC7-B7FD-2466914A11D4}" destId="{BFF9359E-E9B1-4B73-BACC-2C7988765B16}" srcOrd="2" destOrd="0" parTransId="{6E0A40FA-1B79-4089-8B9A-3BA22865FE4E}" sibTransId="{1CEF1965-C516-4C44-BAE3-2FA3F5116930}"/>
    <dgm:cxn modelId="{F82329C8-C3B2-4E9B-9033-528488D72705}" srcId="{C7720856-93F0-4CC7-B7FD-2466914A11D4}" destId="{4AF52931-E4CA-4429-AACB-B8747CDB2409}" srcOrd="0" destOrd="0" parTransId="{67B2FC97-2FAE-4EFE-9DEE-E4216C657F35}" sibTransId="{D86AF01C-9CBC-41F8-9354-48CD82BDFDC9}"/>
    <dgm:cxn modelId="{9AA0145A-3FA6-4E40-B6CD-6DB3507FF368}" type="presOf" srcId="{C7720856-93F0-4CC7-B7FD-2466914A11D4}" destId="{6F4DA4D9-01DC-439B-8F27-AAA47846B277}" srcOrd="0" destOrd="0" presId="urn:microsoft.com/office/officeart/2018/2/layout/IconVerticalSolidList"/>
    <dgm:cxn modelId="{AFECB7CA-4E50-4F60-A6FB-C3816E8CAB87}" type="presParOf" srcId="{6F4DA4D9-01DC-439B-8F27-AAA47846B277}" destId="{7BD98E3C-315B-4C9C-8D58-D6DB162B58F8}" srcOrd="0" destOrd="0" presId="urn:microsoft.com/office/officeart/2018/2/layout/IconVerticalSolidList"/>
    <dgm:cxn modelId="{A2217810-9D1C-4BC7-BE87-D83BE419F7B1}" type="presParOf" srcId="{7BD98E3C-315B-4C9C-8D58-D6DB162B58F8}" destId="{DD5F79B1-3C2C-4604-AC16-19B868C74020}" srcOrd="0" destOrd="0" presId="urn:microsoft.com/office/officeart/2018/2/layout/IconVerticalSolidList"/>
    <dgm:cxn modelId="{30B94466-A785-41BF-BAD4-03A089615086}" type="presParOf" srcId="{7BD98E3C-315B-4C9C-8D58-D6DB162B58F8}" destId="{B949D2F1-162D-4D02-A732-D01345E22AA4}" srcOrd="1" destOrd="0" presId="urn:microsoft.com/office/officeart/2018/2/layout/IconVerticalSolidList"/>
    <dgm:cxn modelId="{FFB8D8B5-5828-46DD-BA77-13638195E4D6}" type="presParOf" srcId="{7BD98E3C-315B-4C9C-8D58-D6DB162B58F8}" destId="{B131C359-49F1-4CB8-8E9B-1B1386A2778B}" srcOrd="2" destOrd="0" presId="urn:microsoft.com/office/officeart/2018/2/layout/IconVerticalSolidList"/>
    <dgm:cxn modelId="{11227E96-FF77-4F39-8B07-07E8611C740D}" type="presParOf" srcId="{7BD98E3C-315B-4C9C-8D58-D6DB162B58F8}" destId="{F8F5240A-0D85-485B-9D93-407D1FFAF913}" srcOrd="3" destOrd="0" presId="urn:microsoft.com/office/officeart/2018/2/layout/IconVerticalSolidList"/>
    <dgm:cxn modelId="{FFC4B6D5-9F56-4405-843A-09B40CA888A3}" type="presParOf" srcId="{6F4DA4D9-01DC-439B-8F27-AAA47846B277}" destId="{D8ABCEC2-390B-429B-9081-E082DA5D0427}" srcOrd="1" destOrd="0" presId="urn:microsoft.com/office/officeart/2018/2/layout/IconVerticalSolidList"/>
    <dgm:cxn modelId="{16ACC83C-7034-4747-BC5D-1E635B3C6CE7}" type="presParOf" srcId="{6F4DA4D9-01DC-439B-8F27-AAA47846B277}" destId="{F2D54F12-8080-4E0C-BD80-92EA1630D084}" srcOrd="2" destOrd="0" presId="urn:microsoft.com/office/officeart/2018/2/layout/IconVerticalSolidList"/>
    <dgm:cxn modelId="{8B276A48-7CBD-4E21-9430-CF0A09D6C0BD}" type="presParOf" srcId="{F2D54F12-8080-4E0C-BD80-92EA1630D084}" destId="{CBA0401E-7684-42C8-839E-D801768D883C}" srcOrd="0" destOrd="0" presId="urn:microsoft.com/office/officeart/2018/2/layout/IconVerticalSolidList"/>
    <dgm:cxn modelId="{F08383BF-FD60-4A49-AD77-65D910EFB252}" type="presParOf" srcId="{F2D54F12-8080-4E0C-BD80-92EA1630D084}" destId="{EF3B2503-2995-401B-AD2A-8687192014FC}" srcOrd="1" destOrd="0" presId="urn:microsoft.com/office/officeart/2018/2/layout/IconVerticalSolidList"/>
    <dgm:cxn modelId="{9D8D1D89-E527-4484-AD56-92A94FED0B6C}" type="presParOf" srcId="{F2D54F12-8080-4E0C-BD80-92EA1630D084}" destId="{69262E9A-AC8B-4E45-B562-DDB0B7EF679B}" srcOrd="2" destOrd="0" presId="urn:microsoft.com/office/officeart/2018/2/layout/IconVerticalSolidList"/>
    <dgm:cxn modelId="{6BE50CC8-CADE-45A7-BC96-23D75538F39A}" type="presParOf" srcId="{F2D54F12-8080-4E0C-BD80-92EA1630D084}" destId="{686301C7-6BD3-4366-8AD9-2496B2EDF77C}" srcOrd="3" destOrd="0" presId="urn:microsoft.com/office/officeart/2018/2/layout/IconVerticalSolidList"/>
    <dgm:cxn modelId="{159D78D4-1170-4693-834B-E3B0A1E5AA76}" type="presParOf" srcId="{6F4DA4D9-01DC-439B-8F27-AAA47846B277}" destId="{6ED4671C-AA9A-4E39-8821-8479FB442A42}" srcOrd="3" destOrd="0" presId="urn:microsoft.com/office/officeart/2018/2/layout/IconVerticalSolidList"/>
    <dgm:cxn modelId="{0E014224-8D52-4573-89D1-F50AF2BE6748}" type="presParOf" srcId="{6F4DA4D9-01DC-439B-8F27-AAA47846B277}" destId="{73B0EF57-FE6C-4349-B546-40C4671BE0AF}" srcOrd="4" destOrd="0" presId="urn:microsoft.com/office/officeart/2018/2/layout/IconVerticalSolidList"/>
    <dgm:cxn modelId="{ACBC9EF5-3D90-4A12-AA98-CAAF2742426F}" type="presParOf" srcId="{73B0EF57-FE6C-4349-B546-40C4671BE0AF}" destId="{5865A6BD-F99C-4927-AA71-14438D8BD5FD}" srcOrd="0" destOrd="0" presId="urn:microsoft.com/office/officeart/2018/2/layout/IconVerticalSolidList"/>
    <dgm:cxn modelId="{528DEE1A-B9B3-44B7-9915-05F053EAB214}" type="presParOf" srcId="{73B0EF57-FE6C-4349-B546-40C4671BE0AF}" destId="{F7573F21-6CA6-4D82-A5B8-20E46E8BAE44}" srcOrd="1" destOrd="0" presId="urn:microsoft.com/office/officeart/2018/2/layout/IconVerticalSolidList"/>
    <dgm:cxn modelId="{BBB56E6E-28C7-4B11-9E9C-87BF204F01B2}" type="presParOf" srcId="{73B0EF57-FE6C-4349-B546-40C4671BE0AF}" destId="{CFA2DEF1-3E86-45A4-93DF-3F3524CE8FA1}" srcOrd="2" destOrd="0" presId="urn:microsoft.com/office/officeart/2018/2/layout/IconVerticalSolidList"/>
    <dgm:cxn modelId="{109CAEC4-7E84-44CD-AC12-5A4173227651}" type="presParOf" srcId="{73B0EF57-FE6C-4349-B546-40C4671BE0AF}" destId="{3A277CF8-63F3-4E73-9A0E-6D37315945D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5F79B1-3C2C-4604-AC16-19B868C74020}">
      <dsp:nvSpPr>
        <dsp:cNvPr id="0" name=""/>
        <dsp:cNvSpPr/>
      </dsp:nvSpPr>
      <dsp:spPr>
        <a:xfrm>
          <a:off x="0" y="473"/>
          <a:ext cx="3352128" cy="11086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49D2F1-162D-4D02-A732-D01345E22AA4}">
      <dsp:nvSpPr>
        <dsp:cNvPr id="0" name=""/>
        <dsp:cNvSpPr/>
      </dsp:nvSpPr>
      <dsp:spPr>
        <a:xfrm>
          <a:off x="335374" y="249925"/>
          <a:ext cx="609771" cy="60977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F5240A-0D85-485B-9D93-407D1FFAF913}">
      <dsp:nvSpPr>
        <dsp:cNvPr id="0" name=""/>
        <dsp:cNvSpPr/>
      </dsp:nvSpPr>
      <dsp:spPr>
        <a:xfrm>
          <a:off x="1280519" y="473"/>
          <a:ext cx="2071608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rtlCol="0" anchor="ctr" anchorCtr="0">
          <a:noAutofit/>
        </a:bodyPr>
        <a:lstStyle/>
        <a:p>
          <a:pPr marL="0" lvl="0" indent="0" algn="l" defTabSz="11112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noProof="1">
              <a:latin typeface="Calibri" panose="020F0502020204030204" pitchFamily="34" charset="0"/>
              <a:cs typeface="Calibri" panose="020F0502020204030204" pitchFamily="34" charset="0"/>
            </a:rPr>
            <a:t>Атомы</a:t>
          </a:r>
        </a:p>
      </dsp:txBody>
      <dsp:txXfrm>
        <a:off x="1280519" y="473"/>
        <a:ext cx="2071608" cy="1108674"/>
      </dsp:txXfrm>
    </dsp:sp>
    <dsp:sp modelId="{CBA0401E-7684-42C8-839E-D801768D883C}">
      <dsp:nvSpPr>
        <dsp:cNvPr id="0" name=""/>
        <dsp:cNvSpPr/>
      </dsp:nvSpPr>
      <dsp:spPr>
        <a:xfrm>
          <a:off x="0" y="1386317"/>
          <a:ext cx="3352128" cy="11086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3B2503-2995-401B-AD2A-8687192014FC}">
      <dsp:nvSpPr>
        <dsp:cNvPr id="0" name=""/>
        <dsp:cNvSpPr/>
      </dsp:nvSpPr>
      <dsp:spPr>
        <a:xfrm>
          <a:off x="335374" y="1635768"/>
          <a:ext cx="609771" cy="60977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6301C7-6BD3-4366-8AD9-2496B2EDF77C}">
      <dsp:nvSpPr>
        <dsp:cNvPr id="0" name=""/>
        <dsp:cNvSpPr/>
      </dsp:nvSpPr>
      <dsp:spPr>
        <a:xfrm>
          <a:off x="1280519" y="1386317"/>
          <a:ext cx="2071608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rtlCol="0" anchor="ctr" anchorCtr="0">
          <a:noAutofit/>
        </a:bodyPr>
        <a:lstStyle/>
        <a:p>
          <a:pPr marL="0" lvl="0" indent="0" algn="l" defTabSz="11112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noProof="1">
              <a:latin typeface="Calibri" panose="020F0502020204030204" pitchFamily="34" charset="0"/>
              <a:cs typeface="Calibri" panose="020F0502020204030204" pitchFamily="34" charset="0"/>
            </a:rPr>
            <a:t>Химический тест</a:t>
          </a:r>
        </a:p>
      </dsp:txBody>
      <dsp:txXfrm>
        <a:off x="1280519" y="1386317"/>
        <a:ext cx="2071608" cy="1108674"/>
      </dsp:txXfrm>
    </dsp:sp>
    <dsp:sp modelId="{5865A6BD-F99C-4927-AA71-14438D8BD5FD}">
      <dsp:nvSpPr>
        <dsp:cNvPr id="0" name=""/>
        <dsp:cNvSpPr/>
      </dsp:nvSpPr>
      <dsp:spPr>
        <a:xfrm>
          <a:off x="0" y="2772160"/>
          <a:ext cx="3352128" cy="11086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73F21-6CA6-4D82-A5B8-20E46E8BAE44}">
      <dsp:nvSpPr>
        <dsp:cNvPr id="0" name=""/>
        <dsp:cNvSpPr/>
      </dsp:nvSpPr>
      <dsp:spPr>
        <a:xfrm>
          <a:off x="335374" y="3021612"/>
          <a:ext cx="609771" cy="60977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277CF8-63F3-4E73-9A0E-6D37315945D9}">
      <dsp:nvSpPr>
        <dsp:cNvPr id="0" name=""/>
        <dsp:cNvSpPr/>
      </dsp:nvSpPr>
      <dsp:spPr>
        <a:xfrm>
          <a:off x="1280519" y="2772160"/>
          <a:ext cx="2071608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rtlCol="0" anchor="ctr" anchorCtr="0">
          <a:noAutofit/>
        </a:bodyPr>
        <a:lstStyle/>
        <a:p>
          <a:pPr marL="0" lvl="0" indent="0" algn="l" defTabSz="11112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noProof="1">
              <a:latin typeface="Calibri" panose="020F0502020204030204" pitchFamily="34" charset="0"/>
              <a:cs typeface="Calibri" panose="020F0502020204030204" pitchFamily="34" charset="0"/>
            </a:rPr>
            <a:t>Формулы</a:t>
          </a:r>
        </a:p>
      </dsp:txBody>
      <dsp:txXfrm>
        <a:off x="1280519" y="2772160"/>
        <a:ext cx="2071608" cy="11086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Вертикальный сплошной список со значками"/>
  <dgm:desc val="Используется для отображения сверху вниз последовательности визуальных элементов, сгруппированных в фигуре, с текстом уровня 1 или уровня 1 и 2. Рекомендуется использовать значки или небольшие изображения с более длинными описаниями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C2AEF700-9B0B-4359-8356-DCE7EE4E41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B9BF05B-06DB-4EC8-B476-CF95F9BD85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B8C555D-D61D-4CCD-829C-8805F5E9C7DE}" type="datetime1">
              <a:rPr lang="ru-RU" smtClean="0"/>
              <a:pPr rtl="0"/>
              <a:t>24.11.2022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321952E-79CD-4E03-AAEB-C22680419E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3DCA65F-8548-4E36-8331-FD471638BD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18CE0281-66A0-46B8-BDE2-AEF0C7453753}" type="slidenum">
              <a:rPr lang="ru-RU" smtClean="0"/>
              <a:pPr rt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57350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93BF0EC-F003-46F1-9A17-601B51810292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9EDED1C-4656-4CF8-AD34-DC4A65BB3913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8954299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ru-RU" smtClean="0"/>
              <a:pPr rtl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0842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ru-RU" smtClean="0"/>
              <a:pPr rtl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3230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99EDED1C-4656-4CF8-AD34-DC4A65BB3913}" type="slidenum">
              <a:rPr lang="ru-RU" smtClean="0"/>
              <a:pPr rtl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9177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oplets-HD-Title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rtlCol="0" anchor="b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2B06A3F-53F8-4B5C-9294-B390023373D2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428740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ый 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74" y="5108728"/>
            <a:ext cx="10364452" cy="682472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59FEC3C-665A-4DD7-8226-6EA04E55C0F9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57697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rtlCol="0" anchor="ctr"/>
          <a:lstStyle>
            <a:lvl1pPr algn="ctr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75" y="4204821"/>
            <a:ext cx="10364452" cy="1586380"/>
          </a:xfrm>
        </p:spPr>
        <p:txBody>
          <a:bodyPr rtlCol="0"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98D2C58-00F6-4121-A5B7-CAB48E71F7D9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412422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rtlCol="0" anchor="ctr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3" hasCustomPrompt="1"/>
          </p:nvPr>
        </p:nvSpPr>
        <p:spPr>
          <a:xfrm>
            <a:off x="1720644" y="3610032"/>
            <a:ext cx="8752299" cy="59478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74" y="4372796"/>
            <a:ext cx="10364452" cy="1421053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9C34F91-A333-485D-9CA2-15B1210DFF68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3" name="Надпись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ru-RU" sz="8000" noProof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«</a:t>
            </a:r>
          </a:p>
        </p:txBody>
      </p:sp>
      <p:sp>
        <p:nvSpPr>
          <p:cNvPr id="14" name="Надпись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xmlns="" val="2331610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с имен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75" y="4662335"/>
            <a:ext cx="10364452" cy="1140644"/>
          </a:xfrm>
        </p:spPr>
        <p:txBody>
          <a:bodyPr rtlCol="0"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D8D600-2791-4A49-8C22-14F3AD94EEC0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79213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столб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7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913774" y="2367093"/>
            <a:ext cx="3298976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Текст 3"/>
          <p:cNvSpPr>
            <a:spLocks noGrp="1"/>
          </p:cNvSpPr>
          <p:nvPr>
            <p:ph type="body" sz="half" idx="15" hasCustomPrompt="1"/>
          </p:nvPr>
        </p:nvSpPr>
        <p:spPr>
          <a:xfrm>
            <a:off x="913774" y="2943355"/>
            <a:ext cx="3298976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452389" y="2367093"/>
            <a:ext cx="3291521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Текст 3"/>
          <p:cNvSpPr>
            <a:spLocks noGrp="1"/>
          </p:cNvSpPr>
          <p:nvPr>
            <p:ph type="body" sz="half" idx="16" hasCustomPrompt="1"/>
          </p:nvPr>
        </p:nvSpPr>
        <p:spPr>
          <a:xfrm>
            <a:off x="4441348" y="2943355"/>
            <a:ext cx="3303351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7973298" y="2367093"/>
            <a:ext cx="3304928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7" hasCustomPrompt="1"/>
          </p:nvPr>
        </p:nvSpPr>
        <p:spPr>
          <a:xfrm>
            <a:off x="7973298" y="2943355"/>
            <a:ext cx="3304928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2B2C81-98FF-4E9B-A69B-15FD8A8170A4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188399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913774" y="4204820"/>
            <a:ext cx="3296409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0" name="Рисунок 2"/>
          <p:cNvSpPr>
            <a:spLocks noGrp="1" noChangeAspect="1"/>
          </p:cNvSpPr>
          <p:nvPr>
            <p:ph type="pic" idx="15" hasCustomPrompt="1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1" name="Текст 3"/>
          <p:cNvSpPr>
            <a:spLocks noGrp="1"/>
          </p:cNvSpPr>
          <p:nvPr>
            <p:ph type="body" sz="half" idx="18" hasCustomPrompt="1"/>
          </p:nvPr>
        </p:nvSpPr>
        <p:spPr>
          <a:xfrm>
            <a:off x="913774" y="4781082"/>
            <a:ext cx="3296409" cy="101011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2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4442759" y="4204820"/>
            <a:ext cx="3301828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3" name="Рисунок 2"/>
          <p:cNvSpPr>
            <a:spLocks noGrp="1" noChangeAspect="1"/>
          </p:cNvSpPr>
          <p:nvPr>
            <p:ph type="pic" idx="21" hasCustomPrompt="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4" name="Текст 3"/>
          <p:cNvSpPr>
            <a:spLocks noGrp="1"/>
          </p:cNvSpPr>
          <p:nvPr>
            <p:ph type="body" sz="half" idx="19" hasCustomPrompt="1"/>
          </p:nvPr>
        </p:nvSpPr>
        <p:spPr>
          <a:xfrm>
            <a:off x="4441348" y="4781080"/>
            <a:ext cx="3303352" cy="1010119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Текст 4"/>
          <p:cNvSpPr>
            <a:spLocks noGrp="1"/>
          </p:cNvSpPr>
          <p:nvPr>
            <p:ph type="body" sz="quarter" idx="13" hasCustomPrompt="1"/>
          </p:nvPr>
        </p:nvSpPr>
        <p:spPr>
          <a:xfrm>
            <a:off x="7973298" y="4204820"/>
            <a:ext cx="3300681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6" name="Рисунок 2"/>
          <p:cNvSpPr>
            <a:spLocks noGrp="1" noChangeAspect="1"/>
          </p:cNvSpPr>
          <p:nvPr>
            <p:ph type="pic" idx="22" hasCustomPrompt="1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27" name="Текст 3"/>
          <p:cNvSpPr>
            <a:spLocks noGrp="1"/>
          </p:cNvSpPr>
          <p:nvPr>
            <p:ph type="body" sz="half" idx="20" hasCustomPrompt="1"/>
          </p:nvPr>
        </p:nvSpPr>
        <p:spPr>
          <a:xfrm>
            <a:off x="7973173" y="4781078"/>
            <a:ext cx="3305053" cy="1010121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1CE79FB-ED8D-4530-AACC-8FA5857BFD2F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797418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1" name="Вертикальный текст 2"/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913775" y="2367093"/>
            <a:ext cx="10364452" cy="3424107"/>
          </a:xfrm>
        </p:spPr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0C9C97-D36A-4022-B5AE-3B26A54A8F6E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339669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Вертикальный текст 2"/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913775" y="609601"/>
            <a:ext cx="7658724" cy="5181599"/>
          </a:xfrm>
        </p:spPr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9B51B99-2292-4206-B8F2-82B7DA748FD9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555640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913775" y="2376520"/>
            <a:ext cx="10364452" cy="3424107"/>
          </a:xfrm>
        </p:spPr>
        <p:txBody>
          <a:bodyPr rtlCol="0" anchor="ctr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3D3382-ECF4-4D79-B6F5-1523C8FB8295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024972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2" name="Объект 2"/>
          <p:cNvSpPr>
            <a:spLocks noGrp="1"/>
          </p:cNvSpPr>
          <p:nvPr>
            <p:ph sz="quarter" idx="13" hasCustomPrompt="1"/>
          </p:nvPr>
        </p:nvSpPr>
        <p:spPr>
          <a:xfrm>
            <a:off x="913774" y="2367092"/>
            <a:ext cx="10363826" cy="342410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98FB68A-8D23-4657-9842-DB3C7014DB21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062707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913774" y="3657457"/>
            <a:ext cx="10351752" cy="1368183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75E7467-7C29-4314-8BF9-47A49D53698D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875351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2" name="Объект 2"/>
          <p:cNvSpPr>
            <a:spLocks noGrp="1"/>
          </p:cNvSpPr>
          <p:nvPr>
            <p:ph sz="quarter" idx="13" hasCustomPrompt="1"/>
          </p:nvPr>
        </p:nvSpPr>
        <p:spPr>
          <a:xfrm>
            <a:off x="913774" y="2367092"/>
            <a:ext cx="5106026" cy="342410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3" name="Объект 3"/>
          <p:cNvSpPr>
            <a:spLocks noGrp="1"/>
          </p:cNvSpPr>
          <p:nvPr>
            <p:ph sz="quarter" idx="14" hasCustomPrompt="1"/>
          </p:nvPr>
        </p:nvSpPr>
        <p:spPr>
          <a:xfrm>
            <a:off x="6172200" y="2367092"/>
            <a:ext cx="5105400" cy="342410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01FEC0-DF9D-4588-A73C-5E92B0942689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551646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46328" y="2371018"/>
            <a:ext cx="4873474" cy="679994"/>
          </a:xfrm>
        </p:spPr>
        <p:txBody>
          <a:bodyPr rtlCol="0"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3"/>
          <p:cNvSpPr>
            <a:spLocks noGrp="1"/>
          </p:cNvSpPr>
          <p:nvPr>
            <p:ph sz="quarter" idx="13" hasCustomPrompt="1"/>
          </p:nvPr>
        </p:nvSpPr>
        <p:spPr>
          <a:xfrm>
            <a:off x="913774" y="3051012"/>
            <a:ext cx="5106027" cy="274018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396423" y="2371018"/>
            <a:ext cx="4881804" cy="679994"/>
          </a:xfrm>
        </p:spPr>
        <p:txBody>
          <a:bodyPr rtlCol="0"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Объект 5"/>
          <p:cNvSpPr>
            <a:spLocks noGrp="1"/>
          </p:cNvSpPr>
          <p:nvPr>
            <p:ph sz="quarter" idx="14" hasCustomPrompt="1"/>
          </p:nvPr>
        </p:nvSpPr>
        <p:spPr>
          <a:xfrm>
            <a:off x="6172200" y="3051012"/>
            <a:ext cx="5105401" cy="2740187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898C72B-C8C2-47E9-81E0-B0F4E8F89773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720249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6E4DCC9-9CB6-4072-B46D-05619032A79B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13326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E2968B2-08A3-4B88-968A-ACCFB114B261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753794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Объект 2"/>
          <p:cNvSpPr>
            <a:spLocks noGrp="1"/>
          </p:cNvSpPr>
          <p:nvPr>
            <p:ph sz="quarter" idx="13" hasCustomPrompt="1"/>
          </p:nvPr>
        </p:nvSpPr>
        <p:spPr>
          <a:xfrm>
            <a:off x="5078062" y="609600"/>
            <a:ext cx="6200163" cy="5181599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74" y="2632852"/>
            <a:ext cx="3935689" cy="3158348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29B08C-C3CE-4C65-86C8-00FE401CB61A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885185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3794" y="2632852"/>
            <a:ext cx="5934949" cy="3158347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AA68420-2D68-4B2D-8A2E-86629732A93B}" type="datetime1">
              <a:rPr lang="ru-RU" noProof="0" smtClean="0"/>
              <a:pPr rtl="0"/>
              <a:t>24.11.2022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082491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 cstate="email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fld id="{110B2B38-6C10-4E55-8EB6-D1860FD9C735}" type="datetime1">
              <a:rPr lang="ru-RU" noProof="0" smtClean="0"/>
              <a:pPr/>
              <a:t>24.11.2022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fld id="{6D22F896-40B5-4ADD-8801-0D06FADFA095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75226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705" r:id="rId18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9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30.png"/><Relationship Id="rId9" Type="http://schemas.microsoft.com/office/2007/relationships/diagramDrawing" Target="../diagrams/drawing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4A391C69-E52F-4DC0-B51A-0DABC54840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12" name="Рисунок 2">
            <a:extLst>
              <a:ext uri="{FF2B5EF4-FFF2-40B4-BE49-F238E27FC236}">
                <a16:creationId xmlns:a16="http://schemas.microsoft.com/office/drawing/2014/main" xmlns="" id="{C3C7ED6A-DE7F-4002-9699-B659DE5512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048390FD-448E-4FF2-AEE8-C46960568E3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2759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Рисунок 4" descr="Чашка Петри">
            <a:extLst>
              <a:ext uri="{FF2B5EF4-FFF2-40B4-BE49-F238E27FC236}">
                <a16:creationId xmlns:a16="http://schemas.microsoft.com/office/drawing/2014/main" xmlns="" id="{D16B27C4-A9C2-4AC4-9DD3-88F63F48E8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357274" y="10"/>
            <a:ext cx="4834726" cy="685799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BD259F2-A289-4420-B3EB-BBC6A904FC0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E7596B-F237-47DD-989E-9D8B0B49B4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3488" y="2264919"/>
            <a:ext cx="10445674" cy="4082093"/>
          </a:xfrm>
        </p:spPr>
        <p:txBody>
          <a:bodyPr rtlCol="0">
            <a:normAutofit/>
          </a:bodyPr>
          <a:lstStyle/>
          <a:p>
            <a:pPr rtl="0"/>
            <a:r>
              <a:rPr lang="ru-RU" b="1" dirty="0"/>
              <a:t>Формирование естественно – научной грамотности обучающихся в рамках достижения метапредметных результатов </a:t>
            </a:r>
            <a:endParaRPr lang="ru-RU" b="1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063915B-82A1-4F1C-B5C6-3E18DDD972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1075" y="4165600"/>
            <a:ext cx="5280027" cy="1371599"/>
          </a:xfrm>
        </p:spPr>
        <p:txBody>
          <a:bodyPr rtlCol="0">
            <a:normAutofit/>
          </a:bodyPr>
          <a:lstStyle/>
          <a:p>
            <a:pPr rtl="0"/>
            <a:endParaRPr lang="ru-RU" noProof="1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D6C064B-3F1C-2F1A-2F3D-12D9B8E0800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265" t="10979" r="18735" b="60186"/>
          <a:stretch/>
        </p:blipFill>
        <p:spPr>
          <a:xfrm>
            <a:off x="129092" y="105338"/>
            <a:ext cx="8659906" cy="205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20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05B4523-FF0E-0ED0-1DB8-EA1FD2B747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588" t="15685" r="22441" b="3843"/>
          <a:stretch/>
        </p:blipFill>
        <p:spPr>
          <a:xfrm>
            <a:off x="1581374" y="333488"/>
            <a:ext cx="8294145" cy="6476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1766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B1AA7C7-62A1-472F-0E1D-1318CD91E5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41" t="10196" r="20588" b="12941"/>
          <a:stretch/>
        </p:blipFill>
        <p:spPr>
          <a:xfrm>
            <a:off x="1636955" y="187261"/>
            <a:ext cx="8918089" cy="648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653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6E2BBEF-46FB-CD6A-1C01-5AD1BFFECB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853" t="18510" r="20324" b="14823"/>
          <a:stretch/>
        </p:blipFill>
        <p:spPr>
          <a:xfrm>
            <a:off x="989703" y="118334"/>
            <a:ext cx="10193995" cy="639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5580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8741069-7D52-739B-1241-8CF3EBA64D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176" t="10509" r="19265" b="8863"/>
          <a:stretch/>
        </p:blipFill>
        <p:spPr>
          <a:xfrm>
            <a:off x="1194099" y="0"/>
            <a:ext cx="94597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56340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63E27D2-E757-6A38-21F9-6EAF4BA9BD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176" t="13803" r="19088" b="4157"/>
          <a:stretch/>
        </p:blipFill>
        <p:spPr>
          <a:xfrm>
            <a:off x="1258643" y="13124"/>
            <a:ext cx="9305366" cy="684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5301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2EE3CBB-8B2A-AD40-B1C0-7C71B2D829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76" t="14274" r="20147" b="12628"/>
          <a:stretch/>
        </p:blipFill>
        <p:spPr>
          <a:xfrm>
            <a:off x="1086521" y="88183"/>
            <a:ext cx="9778701" cy="668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7679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F1271F0-C92E-EAC1-9625-1F42DEFF1A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36" t="10509" r="19881" b="7765"/>
          <a:stretch/>
        </p:blipFill>
        <p:spPr>
          <a:xfrm>
            <a:off x="1290917" y="107950"/>
            <a:ext cx="8939606" cy="675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6452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EF5B8BB-43EC-7D92-1A06-5C2641A385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65" t="14117" r="19706" b="4470"/>
          <a:stretch/>
        </p:blipFill>
        <p:spPr>
          <a:xfrm>
            <a:off x="1441523" y="0"/>
            <a:ext cx="9068697" cy="669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1761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534CC92-55F4-8D41-3776-451FFA6EAD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353" t="11286" r="19441" b="5015"/>
          <a:stretch/>
        </p:blipFill>
        <p:spPr>
          <a:xfrm>
            <a:off x="1484555" y="0"/>
            <a:ext cx="8918090" cy="675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8863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181EADE-F28F-5620-6BDC-5B4DE3F2FF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64" t="10353" r="19265" b="8549"/>
          <a:stretch/>
        </p:blipFill>
        <p:spPr>
          <a:xfrm>
            <a:off x="989703" y="0"/>
            <a:ext cx="93916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459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D50707-B540-AD82-F537-3001157F4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547" y="609599"/>
            <a:ext cx="5228217" cy="5640593"/>
          </a:xfrm>
        </p:spPr>
        <p:txBody>
          <a:bodyPr anchor="t">
            <a:noAutofit/>
          </a:bodyPr>
          <a:lstStyle/>
          <a:p>
            <a:pPr algn="just"/>
            <a:r>
              <a:rPr lang="ru-RU" sz="3600" b="1" dirty="0">
                <a:solidFill>
                  <a:srgbClr val="FF0000"/>
                </a:solidFill>
              </a:rPr>
              <a:t>Метапредметные результат </a:t>
            </a:r>
            <a:r>
              <a:rPr lang="ru-RU" sz="3600" b="1" dirty="0"/>
              <a:t>- это сформированные в ходе обучения навыки и способности, необходимые для самостоятельного обучения и оперирования с информацией.</a:t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253678-7CA1-F2CF-ECD8-CC262285CC2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895190" y="609600"/>
            <a:ext cx="5877263" cy="5489986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Метапредметные результаты обучения </a:t>
            </a:r>
            <a:r>
              <a:rPr lang="ru-RU" sz="3200" b="1" dirty="0"/>
              <a:t>– это результаты деятельности на разных учебных предметах, применяемые учащимися в обучении, на практике и перенос во внеучебную (жизненную) деятельность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23E2F1E-54C7-E772-123E-6FA38C7266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3774" y="5529430"/>
            <a:ext cx="4357473" cy="172121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5562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FD2B0D8-8493-66A3-DC58-087D8D61A8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176" t="14745" r="19265" b="4313"/>
          <a:stretch/>
        </p:blipFill>
        <p:spPr>
          <a:xfrm>
            <a:off x="1301675" y="172122"/>
            <a:ext cx="9186602" cy="668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0614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E1DC65B-24BE-FED0-D6CE-564F36D2F7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65" t="18510" r="19441" b="3686"/>
          <a:stretch/>
        </p:blipFill>
        <p:spPr>
          <a:xfrm>
            <a:off x="742276" y="0"/>
            <a:ext cx="9761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22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C066279-BEA9-9B02-3A17-B8D6FC75CD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24" t="10196" r="19793" b="11373"/>
          <a:stretch/>
        </p:blipFill>
        <p:spPr>
          <a:xfrm>
            <a:off x="1308847" y="43459"/>
            <a:ext cx="9574306" cy="677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53729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FE779DF-7D6B-CAE3-9FFB-54D8B8CA9D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353" t="13333" r="19088" b="8235"/>
          <a:stretch/>
        </p:blipFill>
        <p:spPr>
          <a:xfrm>
            <a:off x="1075764" y="-1"/>
            <a:ext cx="9714156" cy="685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90980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FE78BDE-E12D-0C5D-2B33-B9A6EA6692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64" t="13333" r="19089" b="3373"/>
          <a:stretch/>
        </p:blipFill>
        <p:spPr>
          <a:xfrm>
            <a:off x="968187" y="0"/>
            <a:ext cx="9197789" cy="687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16571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DCD3AC1-E2B5-0D57-4B8B-9879C8EA38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65" t="9883" r="18823" b="12000"/>
          <a:stretch/>
        </p:blipFill>
        <p:spPr>
          <a:xfrm>
            <a:off x="1384150" y="0"/>
            <a:ext cx="9423699" cy="658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6155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3" name="Прямоугольник 112">
            <a:extLst>
              <a:ext uri="{FF2B5EF4-FFF2-40B4-BE49-F238E27FC236}">
                <a16:creationId xmlns:a16="http://schemas.microsoft.com/office/drawing/2014/main" xmlns="" id="{48FE65CB-EFD8-497D-A30A-093E20EACB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4" name="Рисунок 3" descr="Научная лаборатория">
            <a:extLst>
              <a:ext uri="{FF2B5EF4-FFF2-40B4-BE49-F238E27FC236}">
                <a16:creationId xmlns:a16="http://schemas.microsoft.com/office/drawing/2014/main" xmlns="" id="{7E185DA8-778E-49D9-863D-7DB5660424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2754" r="25902"/>
          <a:stretch/>
        </p:blipFill>
        <p:spPr>
          <a:xfrm>
            <a:off x="1028342" y="618517"/>
            <a:ext cx="6139725" cy="5629884"/>
          </a:xfrm>
          <a:prstGeom prst="roundRect">
            <a:avLst>
              <a:gd name="adj" fmla="val 2981"/>
            </a:avLst>
          </a:prstGeom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5" name="Рисунок 114">
            <a:extLst>
              <a:ext uri="{FF2B5EF4-FFF2-40B4-BE49-F238E27FC236}">
                <a16:creationId xmlns:a16="http://schemas.microsoft.com/office/drawing/2014/main" xmlns="" id="{E3265C2A-0A58-43AD-A406-8F4478E287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50B972-0B7A-40CD-9E79-07E8A87AB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6408" y="640831"/>
            <a:ext cx="3352128" cy="1573863"/>
          </a:xfrm>
        </p:spPr>
        <p:txBody>
          <a:bodyPr rtlCol="0">
            <a:normAutofit/>
          </a:bodyPr>
          <a:lstStyle/>
          <a:p>
            <a:pPr algn="l" rtl="0"/>
            <a:r>
              <a:rPr lang="ru-RU" noProof="1"/>
              <a:t>Элементы</a:t>
            </a:r>
          </a:p>
        </p:txBody>
      </p:sp>
      <p:graphicFrame>
        <p:nvGraphicFramePr>
          <p:cNvPr id="9" name="Объект 8" descr="Значки">
            <a:extLst>
              <a:ext uri="{FF2B5EF4-FFF2-40B4-BE49-F238E27FC236}">
                <a16:creationId xmlns:a16="http://schemas.microsoft.com/office/drawing/2014/main" xmlns="" id="{8FF6EDB8-0D3A-4193-BDFE-DD56CEA7DAB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51748520"/>
              </p:ext>
            </p:extLst>
          </p:nvPr>
        </p:nvGraphicFramePr>
        <p:xfrm>
          <a:off x="8196408" y="2367092"/>
          <a:ext cx="3352128" cy="3881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20264033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2">
            <a:extLst>
              <a:ext uri="{FF2B5EF4-FFF2-40B4-BE49-F238E27FC236}">
                <a16:creationId xmlns:a16="http://schemas.microsoft.com/office/drawing/2014/main" xmlns="" id="{22790EC5-ACA7-4536-8066-B60199F3C6D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CAD20AEA-7CAF-4A83-BE2E-EAF010B8B7F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2255CADE-DCE0-447F-B290-2AE78E5E55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2" name="Рисунок 2">
            <a:extLst>
              <a:ext uri="{FF2B5EF4-FFF2-40B4-BE49-F238E27FC236}">
                <a16:creationId xmlns:a16="http://schemas.microsoft.com/office/drawing/2014/main" xmlns="" id="{240987D2-7FAC-4B65-A97B-0EAADE73BB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0627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Научная лаборатория">
            <a:extLst>
              <a:ext uri="{FF2B5EF4-FFF2-40B4-BE49-F238E27FC236}">
                <a16:creationId xmlns:a16="http://schemas.microsoft.com/office/drawing/2014/main" xmlns="" id="{2543122C-30CE-4CD2-B15E-CA20AE39CC4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7364" r="2" b="2"/>
          <a:stretch/>
        </p:blipFill>
        <p:spPr>
          <a:xfrm>
            <a:off x="8860" y="10"/>
            <a:ext cx="6924201" cy="6857990"/>
          </a:xfrm>
          <a:prstGeom prst="rect">
            <a:avLst/>
          </a:prstGeom>
        </p:spPr>
      </p:pic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4245587C-701C-48A1-9B6B-10C3DF81A8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9330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6" name="Рисунок 55">
            <a:extLst>
              <a:ext uri="{FF2B5EF4-FFF2-40B4-BE49-F238E27FC236}">
                <a16:creationId xmlns:a16="http://schemas.microsoft.com/office/drawing/2014/main" xmlns="" id="{2E5CF545-7AAF-4A13-8871-089E929E85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2B77B0A-41A1-428C-897D-2AEE4B4A5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82" y="1358901"/>
            <a:ext cx="3707844" cy="2730498"/>
          </a:xfr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sz="4800" noProof="1"/>
              <a:t>Спасибо за внимание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AE54E09-8AB1-8225-48F4-3446E17B9B8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4610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6D821F-4A21-0371-F8A0-F749349E4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7918253" cy="1554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0F47A6A-2A86-DBC4-50AD-98697F81B9E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6519" y="419548"/>
            <a:ext cx="5819886" cy="5819934"/>
          </a:xfrm>
        </p:spPr>
        <p:txBody>
          <a:bodyPr>
            <a:noAutofit/>
          </a:bodyPr>
          <a:lstStyle/>
          <a:p>
            <a:pPr algn="just"/>
            <a:endParaRPr lang="ru-RU" sz="3200" dirty="0"/>
          </a:p>
        </p:txBody>
      </p:sp>
      <p:pic>
        <p:nvPicPr>
          <p:cNvPr id="4" name="Рисунок 3" descr="Чашка Петри">
            <a:extLst>
              <a:ext uri="{FF2B5EF4-FFF2-40B4-BE49-F238E27FC236}">
                <a16:creationId xmlns:a16="http://schemas.microsoft.com/office/drawing/2014/main" xmlns="" id="{F25D658B-3F43-031C-D090-9F894E0C5C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261412" y="10"/>
            <a:ext cx="4930588" cy="685799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5365B84-A411-B64D-288B-18ADBBFBF3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588" t="15136" r="20500" b="4941"/>
          <a:stretch/>
        </p:blipFill>
        <p:spPr>
          <a:xfrm>
            <a:off x="376519" y="-50146"/>
            <a:ext cx="9208545" cy="6909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6174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5A012F1-0644-94B5-4238-DDA87A8D33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29" t="23686" r="20764" b="3529"/>
          <a:stretch/>
        </p:blipFill>
        <p:spPr>
          <a:xfrm>
            <a:off x="974680" y="0"/>
            <a:ext cx="101687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0156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77EDC98-27B0-F40A-1CC1-4553D083F6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77" t="10666" r="12823" b="5098"/>
          <a:stretch/>
        </p:blipFill>
        <p:spPr>
          <a:xfrm>
            <a:off x="781722" y="71627"/>
            <a:ext cx="10628556" cy="671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9474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FCE6349-6DC6-BFF9-9E3A-B81C5A8ABB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588" t="14117" r="20588" b="8549"/>
          <a:stretch/>
        </p:blipFill>
        <p:spPr>
          <a:xfrm>
            <a:off x="1604682" y="163189"/>
            <a:ext cx="8982636" cy="653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7416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8F6F1D0-B3E6-C11E-B49B-9A43B61ED2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500" t="15843" r="19176" b="3530"/>
          <a:stretch/>
        </p:blipFill>
        <p:spPr>
          <a:xfrm>
            <a:off x="1323191" y="258528"/>
            <a:ext cx="8573844" cy="634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7792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0E18EC7-2D2E-6494-7DFD-CF6B2F4CD4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76" t="11765" r="20676" b="11529"/>
          <a:stretch/>
        </p:blipFill>
        <p:spPr>
          <a:xfrm>
            <a:off x="1567030" y="152867"/>
            <a:ext cx="9057939" cy="655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2574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44DDA15-0F30-6139-A670-100437ECE6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65" t="13647" r="20235" b="8235"/>
          <a:stretch/>
        </p:blipFill>
        <p:spPr>
          <a:xfrm>
            <a:off x="1647713" y="171283"/>
            <a:ext cx="8896574" cy="651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5760395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50521891_TF33443810_Win32" id="{C77FFDF8-5092-4B7E-A06D-AE1B68F5D9C3}" vid="{0CA80A37-D93F-42F9-A862-B3B22ACE34D2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C9275B-1E7E-409A-9467-302622C468D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BA7D41-7EBD-45D7-AFB8-22EF4BFA6BA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38E52988-C458-4121-9BF8-864CDB291D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Лаборатория</Template>
  <TotalTime>196</TotalTime>
  <Words>70</Words>
  <Application>Microsoft Office PowerPoint</Application>
  <PresentationFormat>Произвольный</PresentationFormat>
  <Paragraphs>11</Paragraphs>
  <Slides>27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Капля</vt:lpstr>
      <vt:lpstr>Формирование естественно – научной грамотности обучающихся в рамках достижения метапредметных результатов </vt:lpstr>
      <vt:lpstr>Метапредметные результат - это сформированные в ходе обучения навыки и способности, необходимые для самостоятельного обучения и оперирования с информацией.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Элементы</vt:lpstr>
      <vt:lpstr>Спасибо за внимание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естественно – научной грамотности обучающихся в рамках достижения метапредметных результатов "</dc:title>
  <dc:creator>walentinka81@mail.ru</dc:creator>
  <cp:lastModifiedBy>DNA7 X86</cp:lastModifiedBy>
  <cp:revision>11</cp:revision>
  <dcterms:created xsi:type="dcterms:W3CDTF">2022-11-24T06:42:03Z</dcterms:created>
  <dcterms:modified xsi:type="dcterms:W3CDTF">2022-11-24T10:21:05Z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