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64" r:id="rId3"/>
    <p:sldId id="274" r:id="rId4"/>
    <p:sldId id="265" r:id="rId5"/>
    <p:sldId id="260" r:id="rId6"/>
    <p:sldId id="266" r:id="rId7"/>
    <p:sldId id="275" r:id="rId8"/>
    <p:sldId id="268" r:id="rId9"/>
    <p:sldId id="269" r:id="rId10"/>
    <p:sldId id="278" r:id="rId11"/>
    <p:sldId id="276" r:id="rId12"/>
    <p:sldId id="277" r:id="rId13"/>
    <p:sldId id="26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E3B3EEE-3925-4E85-B8E4-0F28EEBB435B}">
          <p14:sldIdLst>
            <p14:sldId id="257"/>
            <p14:sldId id="264"/>
          </p14:sldIdLst>
        </p14:section>
        <p14:section name="Раздел без заголовка" id="{7180851C-710F-41C1-A79A-77963B854A39}">
          <p14:sldIdLst>
            <p14:sldId id="274"/>
            <p14:sldId id="265"/>
            <p14:sldId id="260"/>
            <p14:sldId id="266"/>
            <p14:sldId id="275"/>
            <p14:sldId id="268"/>
            <p14:sldId id="269"/>
            <p14:sldId id="278"/>
            <p14:sldId id="276"/>
            <p14:sldId id="277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1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F94CC-81BD-47B3-AA96-44388680AC84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E11C8-AD89-401F-8759-91996B4FBB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71538" y="1714488"/>
            <a:ext cx="657229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Сложное предложение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5322099" y="2893215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536017" y="282177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85786" y="3429000"/>
            <a:ext cx="328614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Союзное</a:t>
            </a:r>
          </a:p>
        </p:txBody>
      </p:sp>
      <p:sp>
        <p:nvSpPr>
          <p:cNvPr id="11" name="Овал 10"/>
          <p:cNvSpPr/>
          <p:nvPr/>
        </p:nvSpPr>
        <p:spPr>
          <a:xfrm>
            <a:off x="5214942" y="3571876"/>
            <a:ext cx="307183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Бессоюзное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857488" y="4286256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250133" y="4536289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286116" y="50006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1" name="Овал 20"/>
          <p:cNvSpPr/>
          <p:nvPr/>
        </p:nvSpPr>
        <p:spPr>
          <a:xfrm>
            <a:off x="714348" y="492919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DA7074-CD94-6B8B-461A-26ED1C91C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Сергей Иванович Ожегов (1900-1964) – один из составителей «Толкового словаря русского языка». Лингвист, профессор, доктор филологических наук.</a:t>
            </a:r>
            <a:br>
              <a:rPr lang="ru-RU" dirty="0"/>
            </a:br>
            <a:r>
              <a:rPr lang="ru-RU" dirty="0"/>
              <a:t>Наталья Юльевна Шведова (1916-2009) – лингвист, профессор</a:t>
            </a:r>
            <a:r>
              <a:rPr lang="ru-RU"/>
              <a:t>, академик РАН.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819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FFDE6-8306-F792-86B3-03D395F45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726"/>
            <a:ext cx="8229600" cy="6236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387B51AA-6C17-936C-A892-EA37A3EF4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124744"/>
            <a:ext cx="7686675" cy="472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68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>
            <a:extLst>
              <a:ext uri="{FF2B5EF4-FFF2-40B4-BE49-F238E27FC236}">
                <a16:creationId xmlns:a16="http://schemas.microsoft.com/office/drawing/2014/main" id="{7A7E8886-7B01-C916-8A09-DF3C524BF1DE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457200" y="274638"/>
            <a:ext cx="8229600" cy="632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B444E6-8ACC-6C5C-2D7D-6AB1B3EB2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26" y="551794"/>
            <a:ext cx="7672548" cy="575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25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Работа в парах. Выпишите сначала № (номера) ССП, </a:t>
            </a:r>
            <a:br>
              <a:rPr lang="ru-RU" sz="3600" dirty="0"/>
            </a:br>
            <a:r>
              <a:rPr lang="ru-RU" sz="3600" dirty="0"/>
              <a:t>потом № (номера) </a:t>
            </a:r>
            <a:r>
              <a:rPr lang="en-US" sz="3600" dirty="0"/>
              <a:t>C</a:t>
            </a:r>
            <a:r>
              <a:rPr lang="ru-RU" sz="3600" dirty="0"/>
              <a:t>ПП.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AutoNum type="arabicParenR"/>
            </a:pPr>
            <a:r>
              <a:rPr lang="ru-RU" dirty="0"/>
              <a:t>Я чувствовал, что город остался у нас справа.</a:t>
            </a:r>
          </a:p>
          <a:p>
            <a:pPr marL="514350" lvl="0" indent="-514350">
              <a:buAutoNum type="arabicParenR"/>
            </a:pPr>
            <a:r>
              <a:rPr lang="ru-RU" dirty="0"/>
              <a:t>Солнце светило ярко, и снег быстро растаял.</a:t>
            </a:r>
          </a:p>
          <a:p>
            <a:pPr marL="514350" lvl="0" indent="-514350">
              <a:buAutoNum type="arabicParenR"/>
            </a:pPr>
            <a:r>
              <a:rPr lang="ru-RU" dirty="0"/>
              <a:t>Трава появлялась там, где сильнее пригревало солнце.</a:t>
            </a:r>
          </a:p>
          <a:p>
            <a:pPr marL="514350" lvl="0" indent="-514350">
              <a:buAutoNum type="arabicParenR"/>
            </a:pPr>
            <a:r>
              <a:rPr lang="ru-RU" dirty="0"/>
              <a:t>Промчался дождь, и лес </a:t>
            </a:r>
            <a:r>
              <a:rPr lang="ru-RU"/>
              <a:t>зелёный затих</a:t>
            </a:r>
            <a:r>
              <a:rPr lang="ru-RU" dirty="0"/>
              <a:t>.</a:t>
            </a:r>
          </a:p>
          <a:p>
            <a:pPr marL="514350" lvl="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слова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Сложносочиненное предложение.</a:t>
            </a:r>
          </a:p>
          <a:p>
            <a:r>
              <a:rPr lang="ru-RU" dirty="0"/>
              <a:t>Сложноподчиненное предложение.</a:t>
            </a:r>
          </a:p>
          <a:p>
            <a:r>
              <a:rPr lang="ru-RU" dirty="0"/>
              <a:t>Сочинительная связь.</a:t>
            </a:r>
          </a:p>
          <a:p>
            <a:r>
              <a:rPr lang="ru-RU" dirty="0"/>
              <a:t>Подчинительная связь.</a:t>
            </a:r>
          </a:p>
          <a:p>
            <a:r>
              <a:rPr lang="ru-RU" dirty="0"/>
              <a:t>Главное предложение.</a:t>
            </a:r>
          </a:p>
          <a:p>
            <a:r>
              <a:rPr lang="ru-RU"/>
              <a:t>Зависимое предложение.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608E1C-0ED1-6DB0-F0EC-1CF07DEA0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394722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C00000"/>
                </a:solidFill>
              </a:rPr>
              <a:t>Сложносочинённые и сложноподчинённые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178393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5C3AF-85C4-F4D2-3BB7-B4E5C9329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 учебной деятельности: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 -восстановить и систематизировать знания о ССП и СПП;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-уметь ставить знаки препинания;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-составлять схемы;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-распознавать </a:t>
            </a:r>
            <a:r>
              <a:rPr lang="ru-RU">
                <a:solidFill>
                  <a:srgbClr val="FF0000"/>
                </a:solidFill>
              </a:rPr>
              <a:t>типы союзных </a:t>
            </a:r>
            <a:r>
              <a:rPr lang="ru-RU" dirty="0">
                <a:solidFill>
                  <a:srgbClr val="FF0000"/>
                </a:solidFill>
              </a:rPr>
              <a:t>сложных предложений.</a:t>
            </a:r>
            <a:br>
              <a:rPr lang="ru-RU" dirty="0">
                <a:solidFill>
                  <a:srgbClr val="FF0000"/>
                </a:solidFill>
              </a:rPr>
            </a:br>
            <a:br>
              <a:rPr lang="ru-RU" dirty="0">
                <a:solidFill>
                  <a:srgbClr val="FF0000"/>
                </a:solidFill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710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E63C8-BBC1-CB35-61EE-4CB38BEE3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41368"/>
          </a:xfrm>
        </p:spPr>
        <p:txBody>
          <a:bodyPr>
            <a:normAutofit/>
          </a:bodyPr>
          <a:lstStyle/>
          <a:p>
            <a:r>
              <a:rPr lang="ru-RU" sz="7200" dirty="0">
                <a:solidFill>
                  <a:srgbClr val="C00000"/>
                </a:solidFill>
              </a:rPr>
              <a:t>С земли ещё не сошёл снег, а в душу </a:t>
            </a:r>
            <a:r>
              <a:rPr lang="ru-RU" sz="7200">
                <a:solidFill>
                  <a:srgbClr val="C00000"/>
                </a:solidFill>
              </a:rPr>
              <a:t>уже просится весна.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52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Алгоритм определения типа СП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1. определить грамматические основы предложения;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2. найти средства связи частей СП (для ССП);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3"/>
                </a:solidFill>
              </a:rPr>
              <a:t>3.  задать вопрос от одной части предложения (главной) к другой (зависимой) (для СПП);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5"/>
                </a:solidFill>
              </a:rPr>
              <a:t>4. определить </a:t>
            </a:r>
            <a:r>
              <a:rPr lang="ru-RU">
                <a:solidFill>
                  <a:schemeClr val="accent5"/>
                </a:solidFill>
              </a:rPr>
              <a:t>тип СП.</a:t>
            </a:r>
            <a:endParaRPr lang="ru-RU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8AEA7-73F7-32BB-4784-C6B418031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8800" dirty="0">
                <a:solidFill>
                  <a:schemeClr val="accent2"/>
                </a:solidFill>
              </a:rPr>
              <a:t>Я попросил его, чтобы он принёс книгу.</a:t>
            </a:r>
          </a:p>
        </p:txBody>
      </p:sp>
    </p:spTree>
    <p:extLst>
      <p:ext uri="{BB962C8B-B14F-4D97-AF65-F5344CB8AC3E}">
        <p14:creationId xmlns:p14="http://schemas.microsoft.com/office/powerpoint/2010/main" val="342233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38FE4-C360-56B8-7E5D-066DE8417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583362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Физминутка</a:t>
            </a:r>
            <a:r>
              <a:rPr lang="ru-RU" sz="4000" dirty="0"/>
              <a:t>.</a:t>
            </a:r>
            <a:br>
              <a:rPr lang="ru-RU" sz="4000" dirty="0"/>
            </a:br>
            <a:r>
              <a:rPr lang="ru-RU" sz="3100" dirty="0"/>
              <a:t>1. Башмачник вечером вырезал из кожи заготовки для обуви.</a:t>
            </a:r>
            <a:br>
              <a:rPr lang="ru-RU" sz="3100" dirty="0"/>
            </a:br>
            <a:r>
              <a:rPr lang="ru-RU" sz="3100" dirty="0"/>
              <a:t>2. Кто-то выполнял часть его работы, пока он спал.</a:t>
            </a:r>
            <a:br>
              <a:rPr lang="ru-RU" sz="3100" dirty="0"/>
            </a:br>
            <a:r>
              <a:rPr lang="ru-RU" sz="3100" dirty="0"/>
              <a:t>3. Ему стало любопытно, что к утру у него уже есть несколько пар обуви.</a:t>
            </a:r>
            <a:br>
              <a:rPr lang="ru-RU" sz="3100" dirty="0"/>
            </a:br>
            <a:r>
              <a:rPr lang="ru-RU" sz="3100" dirty="0"/>
              <a:t>4. Ночью он разложил заготовки на столе и спрятался.</a:t>
            </a:r>
            <a:br>
              <a:rPr lang="ru-RU" sz="3100" dirty="0"/>
            </a:br>
            <a:r>
              <a:rPr lang="ru-RU" sz="3100" dirty="0"/>
              <a:t>5. В полночь появились гномы, которые быстро сшили из заготовок башмачки.</a:t>
            </a:r>
            <a:br>
              <a:rPr lang="ru-RU" sz="3100" dirty="0"/>
            </a:br>
            <a:r>
              <a:rPr lang="ru-RU" sz="3100" dirty="0"/>
              <a:t>6. На следующее утро подмастерье удивился, когда же мастер успел сшить столько новой  обуви.</a:t>
            </a:r>
            <a:br>
              <a:rPr lang="ru-RU" sz="3100" dirty="0"/>
            </a:br>
            <a:r>
              <a:rPr lang="ru-RU" sz="3100" dirty="0"/>
              <a:t>7. Мастер поведал ему о том, что всё дело в заготовках.</a:t>
            </a:r>
            <a:br>
              <a:rPr lang="ru-RU" sz="3100" dirty="0"/>
            </a:br>
            <a:br>
              <a:rPr lang="ru-RU" sz="3100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31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8E0431-40F6-0474-9D60-0FFB5B8D6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0362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301ECAA-06AC-7D34-B502-E1011C1420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73050"/>
            <a:ext cx="4774436" cy="585311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7F32B43-FC6C-B273-219C-9092545F14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96166"/>
            <a:ext cx="3008313" cy="5853113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/>
              <a:t>Башмачник, -а, м. (устар.). То же, что сапожник (в 1 </a:t>
            </a:r>
            <a:r>
              <a:rPr lang="ru-RU" sz="3600" dirty="0" err="1"/>
              <a:t>знач</a:t>
            </a:r>
            <a:r>
              <a:rPr lang="ru-RU" sz="3600" dirty="0"/>
              <a:t>). Мастер по шитью и починке обуви.</a:t>
            </a:r>
          </a:p>
          <a:p>
            <a:r>
              <a:rPr lang="ru-RU" sz="3600" dirty="0"/>
              <a:t>С. И. Ожегов. Словарь русского языка.</a:t>
            </a:r>
          </a:p>
          <a:p>
            <a:r>
              <a:rPr lang="ru-RU" sz="3600" dirty="0"/>
              <a:t>(Москва. «Русский язык», 1986.</a:t>
            </a:r>
          </a:p>
        </p:txBody>
      </p:sp>
    </p:spTree>
    <p:extLst>
      <p:ext uri="{BB962C8B-B14F-4D97-AF65-F5344CB8AC3E}">
        <p14:creationId xmlns:p14="http://schemas.microsoft.com/office/powerpoint/2010/main" val="3928097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1EA13C-C58E-2179-F146-7977EE758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/>
              <a:t>Подмастерье - , -я, род. мн. –</a:t>
            </a:r>
            <a:r>
              <a:rPr lang="ru-RU" dirty="0" err="1"/>
              <a:t>ьев</a:t>
            </a:r>
            <a:r>
              <a:rPr lang="ru-RU" dirty="0"/>
              <a:t>. м. Помощник. Подручный мастера-ремесленника.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С. И. Ожегов. Словарь русского языка.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(Москва. «Русский язык», 1986.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AAD721-C64C-F68E-E8C1-A1B6914922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8840"/>
            <a:ext cx="8229600" cy="4594522"/>
          </a:xfrm>
        </p:spPr>
      </p:pic>
    </p:spTree>
    <p:extLst>
      <p:ext uri="{BB962C8B-B14F-4D97-AF65-F5344CB8AC3E}">
        <p14:creationId xmlns:p14="http://schemas.microsoft.com/office/powerpoint/2010/main" val="24370302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432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Тема Office</vt:lpstr>
      <vt:lpstr>Презентация PowerPoint</vt:lpstr>
      <vt:lpstr>Сложносочинённые и сложноподчинённые предложения</vt:lpstr>
      <vt:lpstr>Цели учебной деятельности:  -восстановить и систематизировать знания о ССП и СПП; -уметь ставить знаки препинания; -составлять схемы; -распознавать типы союзных сложных предложений.   </vt:lpstr>
      <vt:lpstr>С земли ещё не сошёл снег, а в душу уже просится весна.</vt:lpstr>
      <vt:lpstr>Алгоритм определения типа СП</vt:lpstr>
      <vt:lpstr>Я попросил его, чтобы он принёс книгу.</vt:lpstr>
      <vt:lpstr>Физминутка. 1. Башмачник вечером вырезал из кожи заготовки для обуви. 2. Кто-то выполнял часть его работы, пока он спал. 3. Ему стало любопытно, что к утру у него уже есть несколько пар обуви. 4. Ночью он разложил заготовки на столе и спрятался. 5. В полночь появились гномы, которые быстро сшили из заготовок башмачки. 6. На следующее утро подмастерье удивился, когда же мастер успел сшить столько новой  обуви. 7. Мастер поведал ему о том, что всё дело в заготовках.   </vt:lpstr>
      <vt:lpstr>Презентация PowerPoint</vt:lpstr>
      <vt:lpstr>Подмастерье - , -я, род. мн. –ьев. м. Помощник. Подручный мастера-ремесленника. С. И. Ожегов. Словарь русского языка. (Москва. «Русский язык», 1986. </vt:lpstr>
      <vt:lpstr>Сергей Иванович Ожегов (1900-1964) – один из составителей «Толкового словаря русского языка». Лингвист, профессор, доктор филологических наук. Наталья Юльевна Шведова (1916-2009) – лингвист, профессор, академик РАН.</vt:lpstr>
      <vt:lpstr>Презентация PowerPoint</vt:lpstr>
      <vt:lpstr>Презентация PowerPoint</vt:lpstr>
      <vt:lpstr>Работа в парах. Выпишите сначала № (номера) ССП,  потом № (номера) CПП.</vt:lpstr>
      <vt:lpstr>Ключевые слова темы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учебной деятельности</dc:title>
  <dc:creator>Светлана</dc:creator>
  <cp:lastModifiedBy>swet462421@mail.ru</cp:lastModifiedBy>
  <cp:revision>32</cp:revision>
  <dcterms:created xsi:type="dcterms:W3CDTF">2015-11-13T18:49:41Z</dcterms:created>
  <dcterms:modified xsi:type="dcterms:W3CDTF">2025-01-30T22:33:20Z</dcterms:modified>
</cp:coreProperties>
</file>