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302" r:id="rId2"/>
    <p:sldId id="300" r:id="rId3"/>
    <p:sldId id="301" r:id="rId4"/>
    <p:sldId id="297" r:id="rId5"/>
    <p:sldId id="270" r:id="rId6"/>
    <p:sldId id="298" r:id="rId7"/>
    <p:sldId id="299" r:id="rId8"/>
    <p:sldId id="25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609B2-3348-4B9D-8318-E8AE467DDBE7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DE164-12EB-43FC-B32F-7EB7285D1F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54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>
              <a:spcBef>
                <a:spcPct val="20000"/>
              </a:spcBef>
            </a:pPr>
            <a:r>
              <a:rPr lang="ru-RU" sz="3200" b="1" u="sng" spc="0" dirty="0" smtClean="0">
                <a:solidFill>
                  <a:srgbClr val="292934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u="sng" spc="0" dirty="0" smtClean="0">
                <a:solidFill>
                  <a:srgbClr val="292934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b="1" u="sng" spc="0" dirty="0" smtClean="0">
                <a:solidFill>
                  <a:srgbClr val="292934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Из </a:t>
            </a:r>
            <a:r>
              <a:rPr lang="ru-RU" sz="3200" b="1" u="sng" spc="0" dirty="0">
                <a:solidFill>
                  <a:srgbClr val="292934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постановления о Царскосельском лицее: </a:t>
            </a:r>
            <a:br>
              <a:rPr lang="ru-RU" sz="3200" b="1" u="sng" spc="0" dirty="0">
                <a:solidFill>
                  <a:srgbClr val="292934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Успехи в словесности должны быть при окончании курса доведены до такой степени, чтобы воспитанники на всякую данную материю, по знаниям их и возрасту соразмерную, могли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саминаписать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сочинение правильное, ясное и по летам их изящное, но простое и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невысокопарное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52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848600" cy="1656184"/>
          </a:xfrm>
        </p:spPr>
        <p:txBody>
          <a:bodyPr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Фразеологизмы  дня</a:t>
            </a: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120" y="4005064"/>
            <a:ext cx="2975960" cy="29809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5013176"/>
            <a:ext cx="165618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190890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4038600" cy="3303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559995"/>
              </p:ext>
            </p:extLst>
          </p:nvPr>
        </p:nvGraphicFramePr>
        <p:xfrm>
          <a:off x="395536" y="4005064"/>
          <a:ext cx="8229600" cy="2146808"/>
        </p:xfrm>
        <a:graphic>
          <a:graphicData uri="http://schemas.openxmlformats.org/drawingml/2006/table">
            <a:tbl>
              <a:tblPr/>
              <a:tblGrid>
                <a:gridCol w="8229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882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 Язык подвешен-..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2.В двух словах-..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3.Вертится на языке-..</a:t>
                      </a:r>
                      <a:endParaRPr lang="ru-RU" sz="3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FFC55434-F697-A663-2DEF-FEE114E693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xmlns="" id="{4C665007-5DE7-6627-3443-D2EA8A25BD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56517" y="1645912"/>
            <a:ext cx="4038600" cy="4718304"/>
          </a:xfrm>
        </p:spPr>
        <p:txBody>
          <a:bodyPr/>
          <a:lstStyle/>
          <a:p>
            <a:r>
              <a:rPr lang="ru-RU" dirty="0"/>
              <a:t>1)Значение.</a:t>
            </a:r>
          </a:p>
          <a:p>
            <a:r>
              <a:rPr lang="ru-RU" dirty="0"/>
              <a:t>2)Предложение.</a:t>
            </a:r>
          </a:p>
        </p:txBody>
      </p:sp>
    </p:spTree>
    <p:extLst>
      <p:ext uri="{BB962C8B-B14F-4D97-AF65-F5344CB8AC3E}">
        <p14:creationId xmlns:p14="http://schemas.microsoft.com/office/powerpoint/2010/main" val="84178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4F9E2DD-11C8-8D0A-D812-2A594126FD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>
            <a:extLst>
              <a:ext uri="{FF2B5EF4-FFF2-40B4-BE49-F238E27FC236}">
                <a16:creationId xmlns:a16="http://schemas.microsoft.com/office/drawing/2014/main" xmlns="" id="{7F54B651-EB34-558B-3310-3D227E6B541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4038600" cy="3303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D94158BB-5132-0628-ABF5-5EB99F5B0B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1954276"/>
              </p:ext>
            </p:extLst>
          </p:nvPr>
        </p:nvGraphicFramePr>
        <p:xfrm>
          <a:off x="323528" y="3212976"/>
          <a:ext cx="8278756" cy="3689096"/>
        </p:xfrm>
        <a:graphic>
          <a:graphicData uri="http://schemas.openxmlformats.org/drawingml/2006/table">
            <a:tbl>
              <a:tblPr/>
              <a:tblGrid>
                <a:gridCol w="82787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8989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1. </a:t>
                      </a:r>
                      <a:r>
                        <a:rPr lang="ru-RU" sz="2800" b="1" u="sng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Язык подвешен</a:t>
                      </a: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 способность некоторых людей, независимо от обстоятельств красноречиво и гладко выражать свои мысли.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r>
                        <a:rPr lang="ru-RU" sz="2800" b="1" u="sng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двух словах</a:t>
                      </a: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-очень кратко, сжато, без подробностей.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r>
                        <a:rPr lang="ru-RU" sz="2800" b="1" u="sng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Вертится на языке</a:t>
                      </a: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 когда точно что-то знаешь, но в данный момент не можешь этого вспомнить.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75289842-F078-72E1-712F-DDC6EE585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xmlns="" id="{B7E08A50-DF13-A27C-AD66-EF20608734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56517" y="1645912"/>
            <a:ext cx="4038600" cy="4718304"/>
          </a:xfrm>
        </p:spPr>
        <p:txBody>
          <a:bodyPr/>
          <a:lstStyle/>
          <a:p>
            <a:r>
              <a:rPr lang="ru-RU" dirty="0"/>
              <a:t>1)Значение.</a:t>
            </a:r>
          </a:p>
          <a:p>
            <a:r>
              <a:rPr lang="ru-RU" dirty="0"/>
              <a:t>2)Предложение.</a:t>
            </a:r>
          </a:p>
        </p:txBody>
      </p:sp>
    </p:spTree>
    <p:extLst>
      <p:ext uri="{BB962C8B-B14F-4D97-AF65-F5344CB8AC3E}">
        <p14:creationId xmlns:p14="http://schemas.microsoft.com/office/powerpoint/2010/main" val="216764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>
                <a:cs typeface="Times New Roman" pitchFamily="18" charset="0"/>
              </a:rPr>
              <a:t>ФРАЗЕОЛОГИЗМЫ ГЛАЗАМИ НЕЙРОСЕТИ: «Язык подвешен»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E4E8F64-FDB5-C565-6374-28D90144A72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988840"/>
            <a:ext cx="4392488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679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35D42A3-322B-AFF3-DDCB-698347E4B9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F632F5B-EDCD-7C0E-568D-AD49D6D2E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>
                <a:cs typeface="Times New Roman" pitchFamily="18" charset="0"/>
              </a:rPr>
              <a:t>ФРАЗЕОЛОГИЗМЫ ГЛАЗАМИ НЕЙРОСЕТИ: «</a:t>
            </a:r>
            <a:r>
              <a:rPr lang="ru-RU" sz="3200" b="1" dirty="0">
                <a:effectLst/>
                <a:latin typeface="Times New Roman"/>
                <a:ea typeface="Calibri"/>
                <a:cs typeface="Times New Roman"/>
              </a:rPr>
              <a:t>В двух словах»</a:t>
            </a:r>
            <a:endParaRPr lang="ru-RU" sz="3200" b="1" dirty="0">
              <a:cs typeface="Times New Roman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601E85CB-5928-C128-0976-EB7B12ACA1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600200"/>
            <a:ext cx="4876800" cy="4876800"/>
          </a:xfrm>
        </p:spPr>
      </p:pic>
    </p:spTree>
    <p:extLst>
      <p:ext uri="{BB962C8B-B14F-4D97-AF65-F5344CB8AC3E}">
        <p14:creationId xmlns:p14="http://schemas.microsoft.com/office/powerpoint/2010/main" val="93066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BE14EDF-C168-CE91-3B00-3B0418EABD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D5FB93-F46C-992D-A3E7-C679D75E6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>
                <a:cs typeface="Times New Roman" pitchFamily="18" charset="0"/>
              </a:rPr>
              <a:t>ФРАЗЕОЛОГИЗМЫ </a:t>
            </a:r>
            <a:r>
              <a:rPr lang="ru-RU" sz="3200" b="1">
                <a:cs typeface="Times New Roman" pitchFamily="18" charset="0"/>
              </a:rPr>
              <a:t>ГЛАЗАМИ НЕЙРОСЕТИ: «</a:t>
            </a:r>
            <a:r>
              <a:rPr lang="ru-RU" sz="3200" b="1">
                <a:effectLst/>
                <a:latin typeface="Times New Roman"/>
                <a:ea typeface="Calibri"/>
                <a:cs typeface="Times New Roman"/>
              </a:rPr>
              <a:t>Вертится на языке»</a:t>
            </a:r>
            <a:endParaRPr lang="ru-RU" sz="3200" b="1" dirty="0">
              <a:cs typeface="Times New Roman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0A85AA4F-879C-6653-E5D0-0DB1F2AED3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600200"/>
            <a:ext cx="4876800" cy="4565104"/>
          </a:xfrm>
        </p:spPr>
      </p:pic>
    </p:spTree>
    <p:extLst>
      <p:ext uri="{BB962C8B-B14F-4D97-AF65-F5344CB8AC3E}">
        <p14:creationId xmlns:p14="http://schemas.microsoft.com/office/powerpoint/2010/main" val="368114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4" descr="Q8eSrbTYeSA.jpg">
            <a:extLst>
              <a:ext uri="{FF2B5EF4-FFF2-40B4-BE49-F238E27FC236}">
                <a16:creationId xmlns:a16="http://schemas.microsoft.com/office/drawing/2014/main" xmlns="" id="{0731CAE6-AEDC-7892-1B80-39D1FA95AA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5450" y="1662112"/>
            <a:ext cx="57531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30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2645</TotalTime>
  <Words>86</Words>
  <Application>Microsoft Office PowerPoint</Application>
  <PresentationFormat>Экран 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Ясность</vt:lpstr>
      <vt:lpstr> Из постановления о Царскосельском лицее:  </vt:lpstr>
      <vt:lpstr>Фразеологизмы  дня</vt:lpstr>
      <vt:lpstr>Презентация PowerPoint</vt:lpstr>
      <vt:lpstr>Презентация PowerPoint</vt:lpstr>
      <vt:lpstr>ФРАЗЕОЛОГИЗМЫ ГЛАЗАМИ НЕЙРОСЕТИ: «Язык подвешен»</vt:lpstr>
      <vt:lpstr>ФРАЗЕОЛОГИЗМЫ ГЛАЗАМИ НЕЙРОСЕТИ: «В двух словах»</vt:lpstr>
      <vt:lpstr>ФРАЗЕОЛОГИЗМЫ ГЛАЗАМИ НЕЙРОСЕТИ: «Вертится на языке»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1</cp:lastModifiedBy>
  <cp:revision>80</cp:revision>
  <dcterms:created xsi:type="dcterms:W3CDTF">2017-03-30T19:08:37Z</dcterms:created>
  <dcterms:modified xsi:type="dcterms:W3CDTF">2025-01-31T10:31:00Z</dcterms:modified>
</cp:coreProperties>
</file>